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1" r:id="rId1"/>
  </p:sldMasterIdLst>
  <p:notesMasterIdLst>
    <p:notesMasterId r:id="rId47"/>
  </p:notesMasterIdLst>
  <p:sldIdLst>
    <p:sldId id="256" r:id="rId2"/>
    <p:sldId id="258" r:id="rId3"/>
    <p:sldId id="263" r:id="rId4"/>
    <p:sldId id="264" r:id="rId5"/>
    <p:sldId id="265" r:id="rId6"/>
    <p:sldId id="266" r:id="rId7"/>
    <p:sldId id="267" r:id="rId8"/>
    <p:sldId id="268" r:id="rId9"/>
    <p:sldId id="269" r:id="rId10"/>
    <p:sldId id="270" r:id="rId11"/>
    <p:sldId id="283" r:id="rId12"/>
    <p:sldId id="284" r:id="rId13"/>
    <p:sldId id="285" r:id="rId14"/>
    <p:sldId id="295" r:id="rId15"/>
    <p:sldId id="296" r:id="rId16"/>
    <p:sldId id="297" r:id="rId17"/>
    <p:sldId id="298" r:id="rId18"/>
    <p:sldId id="299" r:id="rId19"/>
    <p:sldId id="286" r:id="rId20"/>
    <p:sldId id="287" r:id="rId21"/>
    <p:sldId id="300" r:id="rId22"/>
    <p:sldId id="301" r:id="rId23"/>
    <p:sldId id="302" r:id="rId24"/>
    <p:sldId id="303" r:id="rId25"/>
    <p:sldId id="305" r:id="rId26"/>
    <p:sldId id="306" r:id="rId27"/>
    <p:sldId id="307" r:id="rId28"/>
    <p:sldId id="310" r:id="rId29"/>
    <p:sldId id="311" r:id="rId30"/>
    <p:sldId id="288" r:id="rId31"/>
    <p:sldId id="289" r:id="rId32"/>
    <p:sldId id="290" r:id="rId33"/>
    <p:sldId id="291" r:id="rId34"/>
    <p:sldId id="292" r:id="rId35"/>
    <p:sldId id="293" r:id="rId36"/>
    <p:sldId id="294" r:id="rId37"/>
    <p:sldId id="271" r:id="rId38"/>
    <p:sldId id="318" r:id="rId39"/>
    <p:sldId id="272" r:id="rId40"/>
    <p:sldId id="319" r:id="rId41"/>
    <p:sldId id="320" r:id="rId42"/>
    <p:sldId id="321" r:id="rId43"/>
    <p:sldId id="322" r:id="rId44"/>
    <p:sldId id="323" r:id="rId45"/>
    <p:sldId id="262"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FAF3F5"/>
    <a:srgbClr val="A1CEE2"/>
    <a:srgbClr val="6AC2E9"/>
    <a:srgbClr val="027BB9"/>
    <a:srgbClr val="1165AD"/>
    <a:srgbClr val="1165AE"/>
    <a:srgbClr val="0F5696"/>
    <a:srgbClr val="0B4A7F"/>
    <a:srgbClr val="CAE0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5" autoAdjust="0"/>
    <p:restoredTop sz="90740" autoAdjust="0"/>
  </p:normalViewPr>
  <p:slideViewPr>
    <p:cSldViewPr snapToGrid="0">
      <p:cViewPr varScale="1">
        <p:scale>
          <a:sx n="112" d="100"/>
          <a:sy n="112" d="100"/>
        </p:scale>
        <p:origin x="62" y="-39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181B5B-53F6-4656-95D3-179516875DB2}"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zh-CN" altLang="en-US"/>
        </a:p>
      </dgm:t>
    </dgm:pt>
    <dgm:pt modelId="{0303BA56-C7FE-453C-B08E-2038005A5B28}">
      <dgm:prSet phldrT="[文本]"/>
      <dgm:spPr/>
      <dgm:t>
        <a:bodyPr/>
        <a:lstStyle/>
        <a:p>
          <a:r>
            <a:rPr lang="zh-CN" altLang="zh-CN" dirty="0">
              <a:latin typeface="腾讯体 W3" panose="020C04030202040F0204" pitchFamily="34" charset="-122"/>
              <a:ea typeface="腾讯体 W3" panose="020C04030202040F0204" pitchFamily="34" charset="-122"/>
            </a:rPr>
            <a:t>用例描述</a:t>
          </a:r>
          <a:endParaRPr lang="zh-CN" altLang="en-US" dirty="0">
            <a:latin typeface="腾讯体 W3" panose="020C04030202040F0204" pitchFamily="34" charset="-122"/>
            <a:ea typeface="腾讯体 W3" panose="020C04030202040F0204" pitchFamily="34" charset="-122"/>
          </a:endParaRPr>
        </a:p>
      </dgm:t>
    </dgm:pt>
    <dgm:pt modelId="{143E4C19-A782-47B0-BA1B-76CEB5E13726}" type="parTrans" cxnId="{4B6A2B44-975E-44C2-B6A7-FF059414464A}">
      <dgm:prSet/>
      <dgm:spPr/>
      <dgm:t>
        <a:bodyPr/>
        <a:lstStyle/>
        <a:p>
          <a:endParaRPr lang="zh-CN" altLang="en-US">
            <a:latin typeface="腾讯体 W3" panose="020C04030202040F0204" pitchFamily="34" charset="-122"/>
            <a:ea typeface="腾讯体 W3" panose="020C04030202040F0204" pitchFamily="34" charset="-122"/>
          </a:endParaRPr>
        </a:p>
      </dgm:t>
    </dgm:pt>
    <dgm:pt modelId="{CA5E256E-0089-4AAB-B98B-0F9FD9A36A22}" type="sibTrans" cxnId="{4B6A2B44-975E-44C2-B6A7-FF059414464A}">
      <dgm:prSet/>
      <dgm:spPr/>
      <dgm:t>
        <a:bodyPr/>
        <a:lstStyle/>
        <a:p>
          <a:endParaRPr lang="zh-CN" altLang="en-US">
            <a:latin typeface="腾讯体 W3" panose="020C04030202040F0204" pitchFamily="34" charset="-122"/>
            <a:ea typeface="腾讯体 W3" panose="020C04030202040F0204" pitchFamily="34" charset="-122"/>
          </a:endParaRPr>
        </a:p>
      </dgm:t>
    </dgm:pt>
    <dgm:pt modelId="{4CF7136B-61AD-4C93-8359-23D47AC5395F}">
      <dgm:prSet phldrT="[文本]"/>
      <dgm:spPr/>
      <dgm:t>
        <a:bodyPr/>
        <a:lstStyle/>
        <a:p>
          <a:r>
            <a:rPr lang="zh-CN" altLang="zh-CN" dirty="0">
              <a:latin typeface="腾讯体 W3" panose="020C04030202040F0204" pitchFamily="34" charset="-122"/>
              <a:ea typeface="腾讯体 W3" panose="020C04030202040F0204" pitchFamily="34" charset="-122"/>
            </a:rPr>
            <a:t>用例名称</a:t>
          </a:r>
          <a:endParaRPr lang="zh-CN" altLang="en-US" dirty="0">
            <a:latin typeface="腾讯体 W3" panose="020C04030202040F0204" pitchFamily="34" charset="-122"/>
            <a:ea typeface="腾讯体 W3" panose="020C04030202040F0204" pitchFamily="34" charset="-122"/>
          </a:endParaRPr>
        </a:p>
      </dgm:t>
    </dgm:pt>
    <dgm:pt modelId="{4CA0FEA9-C9D0-494F-AD75-306EF8028266}" type="parTrans" cxnId="{C0A84FD2-D605-47F8-9DC8-F7FEFA075287}">
      <dgm:prSet/>
      <dgm:spPr/>
      <dgm:t>
        <a:bodyPr/>
        <a:lstStyle/>
        <a:p>
          <a:endParaRPr lang="zh-CN" altLang="en-US">
            <a:latin typeface="腾讯体 W3" panose="020C04030202040F0204" pitchFamily="34" charset="-122"/>
            <a:ea typeface="腾讯体 W3" panose="020C04030202040F0204" pitchFamily="34" charset="-122"/>
          </a:endParaRPr>
        </a:p>
      </dgm:t>
    </dgm:pt>
    <dgm:pt modelId="{59C08F9D-CA52-45BF-B286-0A3A934444A8}" type="sibTrans" cxnId="{C0A84FD2-D605-47F8-9DC8-F7FEFA075287}">
      <dgm:prSet/>
      <dgm:spPr/>
      <dgm:t>
        <a:bodyPr/>
        <a:lstStyle/>
        <a:p>
          <a:endParaRPr lang="zh-CN" altLang="en-US">
            <a:latin typeface="腾讯体 W3" panose="020C04030202040F0204" pitchFamily="34" charset="-122"/>
            <a:ea typeface="腾讯体 W3" panose="020C04030202040F0204" pitchFamily="34" charset="-122"/>
          </a:endParaRPr>
        </a:p>
      </dgm:t>
    </dgm:pt>
    <dgm:pt modelId="{EBC2C765-FB6C-477B-A0AF-0B25E5F05175}">
      <dgm:prSet phldrT="[文本]"/>
      <dgm:spPr/>
      <dgm:t>
        <a:bodyPr/>
        <a:lstStyle/>
        <a:p>
          <a:r>
            <a:rPr lang="zh-CN" altLang="zh-CN" dirty="0">
              <a:latin typeface="腾讯体 W3" panose="020C04030202040F0204" pitchFamily="34" charset="-122"/>
              <a:ea typeface="腾讯体 W3" panose="020C04030202040F0204" pitchFamily="34" charset="-122"/>
            </a:rPr>
            <a:t>执行者优先级</a:t>
          </a:r>
          <a:endParaRPr lang="zh-CN" altLang="en-US" dirty="0">
            <a:latin typeface="腾讯体 W3" panose="020C04030202040F0204" pitchFamily="34" charset="-122"/>
            <a:ea typeface="腾讯体 W3" panose="020C04030202040F0204" pitchFamily="34" charset="-122"/>
          </a:endParaRPr>
        </a:p>
      </dgm:t>
    </dgm:pt>
    <dgm:pt modelId="{E7336B6F-64E2-4F4C-9280-8148994D0D8F}" type="parTrans" cxnId="{42AFDD39-826B-492F-9CF9-EF94B9970AFE}">
      <dgm:prSet/>
      <dgm:spPr/>
      <dgm:t>
        <a:bodyPr/>
        <a:lstStyle/>
        <a:p>
          <a:endParaRPr lang="zh-CN" altLang="en-US">
            <a:latin typeface="腾讯体 W3" panose="020C04030202040F0204" pitchFamily="34" charset="-122"/>
            <a:ea typeface="腾讯体 W3" panose="020C04030202040F0204" pitchFamily="34" charset="-122"/>
          </a:endParaRPr>
        </a:p>
      </dgm:t>
    </dgm:pt>
    <dgm:pt modelId="{699CC414-A6BE-44AC-A3AF-82E795225D6C}" type="sibTrans" cxnId="{42AFDD39-826B-492F-9CF9-EF94B9970AFE}">
      <dgm:prSet/>
      <dgm:spPr/>
      <dgm:t>
        <a:bodyPr/>
        <a:lstStyle/>
        <a:p>
          <a:endParaRPr lang="zh-CN" altLang="en-US">
            <a:latin typeface="腾讯体 W3" panose="020C04030202040F0204" pitchFamily="34" charset="-122"/>
            <a:ea typeface="腾讯体 W3" panose="020C04030202040F0204" pitchFamily="34" charset="-122"/>
          </a:endParaRPr>
        </a:p>
      </dgm:t>
    </dgm:pt>
    <dgm:pt modelId="{BC3ED757-B200-491E-938E-8FFCBBE439E3}">
      <dgm:prSet phldrT="[文本]"/>
      <dgm:spPr/>
      <dgm:t>
        <a:bodyPr/>
        <a:lstStyle/>
        <a:p>
          <a:r>
            <a:rPr lang="zh-CN" altLang="zh-CN" dirty="0">
              <a:latin typeface="腾讯体 W3" panose="020C04030202040F0204" pitchFamily="34" charset="-122"/>
              <a:ea typeface="腾讯体 W3" panose="020C04030202040F0204" pitchFamily="34" charset="-122"/>
            </a:rPr>
            <a:t>前置条件</a:t>
          </a:r>
          <a:endParaRPr lang="zh-CN" altLang="en-US" dirty="0">
            <a:latin typeface="腾讯体 W3" panose="020C04030202040F0204" pitchFamily="34" charset="-122"/>
            <a:ea typeface="腾讯体 W3" panose="020C04030202040F0204" pitchFamily="34" charset="-122"/>
          </a:endParaRPr>
        </a:p>
      </dgm:t>
    </dgm:pt>
    <dgm:pt modelId="{84147911-A6A7-45C9-AD00-A368C0E20E40}" type="parTrans" cxnId="{75F7EB9E-F8CF-40FD-B19C-15E1D862900C}">
      <dgm:prSet/>
      <dgm:spPr/>
      <dgm:t>
        <a:bodyPr/>
        <a:lstStyle/>
        <a:p>
          <a:endParaRPr lang="zh-CN" altLang="en-US">
            <a:latin typeface="腾讯体 W3" panose="020C04030202040F0204" pitchFamily="34" charset="-122"/>
            <a:ea typeface="腾讯体 W3" panose="020C04030202040F0204" pitchFamily="34" charset="-122"/>
          </a:endParaRPr>
        </a:p>
      </dgm:t>
    </dgm:pt>
    <dgm:pt modelId="{8C288591-2EE4-48B3-8C7B-336AFF517619}" type="sibTrans" cxnId="{75F7EB9E-F8CF-40FD-B19C-15E1D862900C}">
      <dgm:prSet/>
      <dgm:spPr/>
      <dgm:t>
        <a:bodyPr/>
        <a:lstStyle/>
        <a:p>
          <a:endParaRPr lang="zh-CN" altLang="en-US">
            <a:latin typeface="腾讯体 W3" panose="020C04030202040F0204" pitchFamily="34" charset="-122"/>
            <a:ea typeface="腾讯体 W3" panose="020C04030202040F0204" pitchFamily="34" charset="-122"/>
          </a:endParaRPr>
        </a:p>
      </dgm:t>
    </dgm:pt>
    <dgm:pt modelId="{A9FD8746-A483-47DC-9F93-369AD9CE07E1}">
      <dgm:prSet phldrT="[文本]"/>
      <dgm:spPr/>
      <dgm:t>
        <a:bodyPr/>
        <a:lstStyle/>
        <a:p>
          <a:r>
            <a:rPr lang="zh-CN" altLang="zh-CN" dirty="0">
              <a:latin typeface="腾讯体 W3" panose="020C04030202040F0204" pitchFamily="34" charset="-122"/>
              <a:ea typeface="腾讯体 W3" panose="020C04030202040F0204" pitchFamily="34" charset="-122"/>
            </a:rPr>
            <a:t>结束情况</a:t>
          </a:r>
          <a:endParaRPr lang="zh-CN" altLang="en-US" dirty="0">
            <a:latin typeface="腾讯体 W3" panose="020C04030202040F0204" pitchFamily="34" charset="-122"/>
            <a:ea typeface="腾讯体 W3" panose="020C04030202040F0204" pitchFamily="34" charset="-122"/>
          </a:endParaRPr>
        </a:p>
      </dgm:t>
    </dgm:pt>
    <dgm:pt modelId="{15911934-7677-4755-A697-BD6D540D986C}" type="parTrans" cxnId="{D853006A-2825-4113-A4CC-9919FE392001}">
      <dgm:prSet/>
      <dgm:spPr/>
      <dgm:t>
        <a:bodyPr/>
        <a:lstStyle/>
        <a:p>
          <a:endParaRPr lang="zh-CN" altLang="en-US">
            <a:latin typeface="腾讯体 W3" panose="020C04030202040F0204" pitchFamily="34" charset="-122"/>
            <a:ea typeface="腾讯体 W3" panose="020C04030202040F0204" pitchFamily="34" charset="-122"/>
          </a:endParaRPr>
        </a:p>
      </dgm:t>
    </dgm:pt>
    <dgm:pt modelId="{6C0E0B79-7330-4721-AF98-32CF68E523B1}" type="sibTrans" cxnId="{D853006A-2825-4113-A4CC-9919FE392001}">
      <dgm:prSet/>
      <dgm:spPr/>
      <dgm:t>
        <a:bodyPr/>
        <a:lstStyle/>
        <a:p>
          <a:endParaRPr lang="zh-CN" altLang="en-US">
            <a:latin typeface="腾讯体 W3" panose="020C04030202040F0204" pitchFamily="34" charset="-122"/>
            <a:ea typeface="腾讯体 W3" panose="020C04030202040F0204" pitchFamily="34" charset="-122"/>
          </a:endParaRPr>
        </a:p>
      </dgm:t>
    </dgm:pt>
    <dgm:pt modelId="{BABE0143-47E5-45EF-B71D-969BD38D674D}">
      <dgm:prSet phldrT="[文本]"/>
      <dgm:spPr/>
      <dgm:t>
        <a:bodyPr/>
        <a:lstStyle/>
        <a:p>
          <a:r>
            <a:rPr lang="zh-CN" altLang="zh-CN" dirty="0">
              <a:latin typeface="腾讯体 W3" panose="020C04030202040F0204" pitchFamily="34" charset="-122"/>
              <a:ea typeface="腾讯体 W3" panose="020C04030202040F0204" pitchFamily="34" charset="-122"/>
            </a:rPr>
            <a:t>异常情况</a:t>
          </a:r>
          <a:endParaRPr lang="zh-CN" altLang="en-US" dirty="0">
            <a:latin typeface="腾讯体 W3" panose="020C04030202040F0204" pitchFamily="34" charset="-122"/>
            <a:ea typeface="腾讯体 W3" panose="020C04030202040F0204" pitchFamily="34" charset="-122"/>
          </a:endParaRPr>
        </a:p>
      </dgm:t>
    </dgm:pt>
    <dgm:pt modelId="{F1CA1FA0-C5EA-493A-818F-9ED03A21E5A8}" type="parTrans" cxnId="{05B54725-1CCD-44C6-850D-CEA47581BB87}">
      <dgm:prSet/>
      <dgm:spPr/>
      <dgm:t>
        <a:bodyPr/>
        <a:lstStyle/>
        <a:p>
          <a:endParaRPr lang="zh-CN" altLang="en-US">
            <a:latin typeface="腾讯体 W3" panose="020C04030202040F0204" pitchFamily="34" charset="-122"/>
            <a:ea typeface="腾讯体 W3" panose="020C04030202040F0204" pitchFamily="34" charset="-122"/>
          </a:endParaRPr>
        </a:p>
      </dgm:t>
    </dgm:pt>
    <dgm:pt modelId="{FEA59D1A-5DFB-4B1C-A41D-20048CE6C5C7}" type="sibTrans" cxnId="{05B54725-1CCD-44C6-850D-CEA47581BB87}">
      <dgm:prSet/>
      <dgm:spPr/>
      <dgm:t>
        <a:bodyPr/>
        <a:lstStyle/>
        <a:p>
          <a:endParaRPr lang="zh-CN" altLang="en-US">
            <a:latin typeface="腾讯体 W3" panose="020C04030202040F0204" pitchFamily="34" charset="-122"/>
            <a:ea typeface="腾讯体 W3" panose="020C04030202040F0204" pitchFamily="34" charset="-122"/>
          </a:endParaRPr>
        </a:p>
      </dgm:t>
    </dgm:pt>
    <dgm:pt modelId="{002EC9E4-7171-43CE-A058-0ED4EF4D69B0}" type="pres">
      <dgm:prSet presAssocID="{52181B5B-53F6-4656-95D3-179516875DB2}" presName="hierChild1" presStyleCnt="0">
        <dgm:presLayoutVars>
          <dgm:orgChart val="1"/>
          <dgm:chPref val="1"/>
          <dgm:dir/>
          <dgm:animOne val="branch"/>
          <dgm:animLvl val="lvl"/>
          <dgm:resizeHandles/>
        </dgm:presLayoutVars>
      </dgm:prSet>
      <dgm:spPr/>
    </dgm:pt>
    <dgm:pt modelId="{BCF93B02-823D-4AA3-83C7-734F6709917E}" type="pres">
      <dgm:prSet presAssocID="{0303BA56-C7FE-453C-B08E-2038005A5B28}" presName="hierRoot1" presStyleCnt="0">
        <dgm:presLayoutVars>
          <dgm:hierBranch val="init"/>
        </dgm:presLayoutVars>
      </dgm:prSet>
      <dgm:spPr/>
    </dgm:pt>
    <dgm:pt modelId="{D01B37DD-41D4-4EAD-8AF0-48A8750E0EFE}" type="pres">
      <dgm:prSet presAssocID="{0303BA56-C7FE-453C-B08E-2038005A5B28}" presName="rootComposite1" presStyleCnt="0"/>
      <dgm:spPr/>
    </dgm:pt>
    <dgm:pt modelId="{D0F2415A-5311-43C6-95E0-6EC741A04619}" type="pres">
      <dgm:prSet presAssocID="{0303BA56-C7FE-453C-B08E-2038005A5B28}" presName="rootText1" presStyleLbl="node0" presStyleIdx="0" presStyleCnt="1">
        <dgm:presLayoutVars>
          <dgm:chPref val="3"/>
        </dgm:presLayoutVars>
      </dgm:prSet>
      <dgm:spPr/>
    </dgm:pt>
    <dgm:pt modelId="{3BEBB2FE-8874-446A-953D-3009EA1A23BB}" type="pres">
      <dgm:prSet presAssocID="{0303BA56-C7FE-453C-B08E-2038005A5B28}" presName="rootConnector1" presStyleLbl="node1" presStyleIdx="0" presStyleCnt="0"/>
      <dgm:spPr/>
    </dgm:pt>
    <dgm:pt modelId="{108A1006-B7F5-4BC2-A0F4-8852280251A3}" type="pres">
      <dgm:prSet presAssocID="{0303BA56-C7FE-453C-B08E-2038005A5B28}" presName="hierChild2" presStyleCnt="0"/>
      <dgm:spPr/>
    </dgm:pt>
    <dgm:pt modelId="{3A232DF1-97D0-4096-BAE2-84B99ED63C23}" type="pres">
      <dgm:prSet presAssocID="{4CA0FEA9-C9D0-494F-AD75-306EF8028266}" presName="Name37" presStyleLbl="parChTrans1D2" presStyleIdx="0" presStyleCnt="5"/>
      <dgm:spPr/>
    </dgm:pt>
    <dgm:pt modelId="{F85AC743-3D61-40F0-B890-607997236A7D}" type="pres">
      <dgm:prSet presAssocID="{4CF7136B-61AD-4C93-8359-23D47AC5395F}" presName="hierRoot2" presStyleCnt="0">
        <dgm:presLayoutVars>
          <dgm:hierBranch val="init"/>
        </dgm:presLayoutVars>
      </dgm:prSet>
      <dgm:spPr/>
    </dgm:pt>
    <dgm:pt modelId="{2ED6CD57-94EB-4580-81E5-88130742D355}" type="pres">
      <dgm:prSet presAssocID="{4CF7136B-61AD-4C93-8359-23D47AC5395F}" presName="rootComposite" presStyleCnt="0"/>
      <dgm:spPr/>
    </dgm:pt>
    <dgm:pt modelId="{0697BDA3-BE12-42E5-9454-A0C44CA9D6C0}" type="pres">
      <dgm:prSet presAssocID="{4CF7136B-61AD-4C93-8359-23D47AC5395F}" presName="rootText" presStyleLbl="node2" presStyleIdx="0" presStyleCnt="5">
        <dgm:presLayoutVars>
          <dgm:chPref val="3"/>
        </dgm:presLayoutVars>
      </dgm:prSet>
      <dgm:spPr/>
    </dgm:pt>
    <dgm:pt modelId="{02C155C0-5C60-4604-97FA-B399C0F3A74A}" type="pres">
      <dgm:prSet presAssocID="{4CF7136B-61AD-4C93-8359-23D47AC5395F}" presName="rootConnector" presStyleLbl="node2" presStyleIdx="0" presStyleCnt="5"/>
      <dgm:spPr/>
    </dgm:pt>
    <dgm:pt modelId="{0A02FDCA-8D7E-433C-8B74-6BF771EF7FB8}" type="pres">
      <dgm:prSet presAssocID="{4CF7136B-61AD-4C93-8359-23D47AC5395F}" presName="hierChild4" presStyleCnt="0"/>
      <dgm:spPr/>
    </dgm:pt>
    <dgm:pt modelId="{94BB1EB0-ED7D-4E6D-BBF6-119AD27209F1}" type="pres">
      <dgm:prSet presAssocID="{4CF7136B-61AD-4C93-8359-23D47AC5395F}" presName="hierChild5" presStyleCnt="0"/>
      <dgm:spPr/>
    </dgm:pt>
    <dgm:pt modelId="{C1D7FA8F-94BA-4FB5-85A4-AB669D4BC451}" type="pres">
      <dgm:prSet presAssocID="{E7336B6F-64E2-4F4C-9280-8148994D0D8F}" presName="Name37" presStyleLbl="parChTrans1D2" presStyleIdx="1" presStyleCnt="5"/>
      <dgm:spPr/>
    </dgm:pt>
    <dgm:pt modelId="{CF6C8D0E-9E3C-4D1F-8CCA-CEAA5CBCD419}" type="pres">
      <dgm:prSet presAssocID="{EBC2C765-FB6C-477B-A0AF-0B25E5F05175}" presName="hierRoot2" presStyleCnt="0">
        <dgm:presLayoutVars>
          <dgm:hierBranch val="init"/>
        </dgm:presLayoutVars>
      </dgm:prSet>
      <dgm:spPr/>
    </dgm:pt>
    <dgm:pt modelId="{F3FD1D50-EE10-4B20-9DA9-EF8F97FC4F20}" type="pres">
      <dgm:prSet presAssocID="{EBC2C765-FB6C-477B-A0AF-0B25E5F05175}" presName="rootComposite" presStyleCnt="0"/>
      <dgm:spPr/>
    </dgm:pt>
    <dgm:pt modelId="{D8C45BA1-4503-41BA-AF37-AA8290CEBC9B}" type="pres">
      <dgm:prSet presAssocID="{EBC2C765-FB6C-477B-A0AF-0B25E5F05175}" presName="rootText" presStyleLbl="node2" presStyleIdx="1" presStyleCnt="5">
        <dgm:presLayoutVars>
          <dgm:chPref val="3"/>
        </dgm:presLayoutVars>
      </dgm:prSet>
      <dgm:spPr/>
    </dgm:pt>
    <dgm:pt modelId="{09255A4A-245E-4DD7-8429-567BEFF5A933}" type="pres">
      <dgm:prSet presAssocID="{EBC2C765-FB6C-477B-A0AF-0B25E5F05175}" presName="rootConnector" presStyleLbl="node2" presStyleIdx="1" presStyleCnt="5"/>
      <dgm:spPr/>
    </dgm:pt>
    <dgm:pt modelId="{D6933068-32CB-487A-A4EB-DB7F37A599AF}" type="pres">
      <dgm:prSet presAssocID="{EBC2C765-FB6C-477B-A0AF-0B25E5F05175}" presName="hierChild4" presStyleCnt="0"/>
      <dgm:spPr/>
    </dgm:pt>
    <dgm:pt modelId="{E90ED38B-9B94-4E7F-85A3-9353A7224A39}" type="pres">
      <dgm:prSet presAssocID="{EBC2C765-FB6C-477B-A0AF-0B25E5F05175}" presName="hierChild5" presStyleCnt="0"/>
      <dgm:spPr/>
    </dgm:pt>
    <dgm:pt modelId="{C5D735D7-644E-46F3-8F6D-1D3E336BFC87}" type="pres">
      <dgm:prSet presAssocID="{84147911-A6A7-45C9-AD00-A368C0E20E40}" presName="Name37" presStyleLbl="parChTrans1D2" presStyleIdx="2" presStyleCnt="5"/>
      <dgm:spPr/>
    </dgm:pt>
    <dgm:pt modelId="{A861FF89-88B1-4E34-8F00-0100EAF493EC}" type="pres">
      <dgm:prSet presAssocID="{BC3ED757-B200-491E-938E-8FFCBBE439E3}" presName="hierRoot2" presStyleCnt="0">
        <dgm:presLayoutVars>
          <dgm:hierBranch val="init"/>
        </dgm:presLayoutVars>
      </dgm:prSet>
      <dgm:spPr/>
    </dgm:pt>
    <dgm:pt modelId="{7B0BF1F3-316B-4032-9E0E-2B82E06FB9FB}" type="pres">
      <dgm:prSet presAssocID="{BC3ED757-B200-491E-938E-8FFCBBE439E3}" presName="rootComposite" presStyleCnt="0"/>
      <dgm:spPr/>
    </dgm:pt>
    <dgm:pt modelId="{B1DE71A9-D188-44FE-9B0F-4E9E58C7F9DA}" type="pres">
      <dgm:prSet presAssocID="{BC3ED757-B200-491E-938E-8FFCBBE439E3}" presName="rootText" presStyleLbl="node2" presStyleIdx="2" presStyleCnt="5">
        <dgm:presLayoutVars>
          <dgm:chPref val="3"/>
        </dgm:presLayoutVars>
      </dgm:prSet>
      <dgm:spPr/>
    </dgm:pt>
    <dgm:pt modelId="{28EAD059-3102-4464-BED1-1361849D8B6B}" type="pres">
      <dgm:prSet presAssocID="{BC3ED757-B200-491E-938E-8FFCBBE439E3}" presName="rootConnector" presStyleLbl="node2" presStyleIdx="2" presStyleCnt="5"/>
      <dgm:spPr/>
    </dgm:pt>
    <dgm:pt modelId="{F60A92FB-942E-4B41-A92B-8504402DC166}" type="pres">
      <dgm:prSet presAssocID="{BC3ED757-B200-491E-938E-8FFCBBE439E3}" presName="hierChild4" presStyleCnt="0"/>
      <dgm:spPr/>
    </dgm:pt>
    <dgm:pt modelId="{A1B566D1-F342-4465-BDED-095878C40D93}" type="pres">
      <dgm:prSet presAssocID="{BC3ED757-B200-491E-938E-8FFCBBE439E3}" presName="hierChild5" presStyleCnt="0"/>
      <dgm:spPr/>
    </dgm:pt>
    <dgm:pt modelId="{B5DFBE45-0F00-4398-933A-C9104460C35E}" type="pres">
      <dgm:prSet presAssocID="{15911934-7677-4755-A697-BD6D540D986C}" presName="Name37" presStyleLbl="parChTrans1D2" presStyleIdx="3" presStyleCnt="5"/>
      <dgm:spPr/>
    </dgm:pt>
    <dgm:pt modelId="{4914C2CF-3D1D-4C9C-9310-B44C2603E684}" type="pres">
      <dgm:prSet presAssocID="{A9FD8746-A483-47DC-9F93-369AD9CE07E1}" presName="hierRoot2" presStyleCnt="0">
        <dgm:presLayoutVars>
          <dgm:hierBranch val="init"/>
        </dgm:presLayoutVars>
      </dgm:prSet>
      <dgm:spPr/>
    </dgm:pt>
    <dgm:pt modelId="{8A951D8B-ABCB-4D55-9FE3-AE3802E59C2A}" type="pres">
      <dgm:prSet presAssocID="{A9FD8746-A483-47DC-9F93-369AD9CE07E1}" presName="rootComposite" presStyleCnt="0"/>
      <dgm:spPr/>
    </dgm:pt>
    <dgm:pt modelId="{A8B7418F-E0CF-405C-B191-2A24502FA20A}" type="pres">
      <dgm:prSet presAssocID="{A9FD8746-A483-47DC-9F93-369AD9CE07E1}" presName="rootText" presStyleLbl="node2" presStyleIdx="3" presStyleCnt="5">
        <dgm:presLayoutVars>
          <dgm:chPref val="3"/>
        </dgm:presLayoutVars>
      </dgm:prSet>
      <dgm:spPr/>
    </dgm:pt>
    <dgm:pt modelId="{230B379D-90DD-4A8D-98B0-403E3A35ABA1}" type="pres">
      <dgm:prSet presAssocID="{A9FD8746-A483-47DC-9F93-369AD9CE07E1}" presName="rootConnector" presStyleLbl="node2" presStyleIdx="3" presStyleCnt="5"/>
      <dgm:spPr/>
    </dgm:pt>
    <dgm:pt modelId="{8C3824BE-752D-4075-9D59-4D5B536FB975}" type="pres">
      <dgm:prSet presAssocID="{A9FD8746-A483-47DC-9F93-369AD9CE07E1}" presName="hierChild4" presStyleCnt="0"/>
      <dgm:spPr/>
    </dgm:pt>
    <dgm:pt modelId="{619AD235-7D82-480C-85AA-E92427812B0A}" type="pres">
      <dgm:prSet presAssocID="{A9FD8746-A483-47DC-9F93-369AD9CE07E1}" presName="hierChild5" presStyleCnt="0"/>
      <dgm:spPr/>
    </dgm:pt>
    <dgm:pt modelId="{FA6D36F9-F0A6-4EAA-B364-EBC9672D7511}" type="pres">
      <dgm:prSet presAssocID="{F1CA1FA0-C5EA-493A-818F-9ED03A21E5A8}" presName="Name37" presStyleLbl="parChTrans1D2" presStyleIdx="4" presStyleCnt="5"/>
      <dgm:spPr/>
    </dgm:pt>
    <dgm:pt modelId="{D0FF6F44-04DD-40D2-AC64-675243EED988}" type="pres">
      <dgm:prSet presAssocID="{BABE0143-47E5-45EF-B71D-969BD38D674D}" presName="hierRoot2" presStyleCnt="0">
        <dgm:presLayoutVars>
          <dgm:hierBranch val="init"/>
        </dgm:presLayoutVars>
      </dgm:prSet>
      <dgm:spPr/>
    </dgm:pt>
    <dgm:pt modelId="{555320EF-A214-4BEB-93DA-A848C502DC57}" type="pres">
      <dgm:prSet presAssocID="{BABE0143-47E5-45EF-B71D-969BD38D674D}" presName="rootComposite" presStyleCnt="0"/>
      <dgm:spPr/>
    </dgm:pt>
    <dgm:pt modelId="{C9B6DCDA-EF28-4216-9D26-D1A11A88B685}" type="pres">
      <dgm:prSet presAssocID="{BABE0143-47E5-45EF-B71D-969BD38D674D}" presName="rootText" presStyleLbl="node2" presStyleIdx="4" presStyleCnt="5">
        <dgm:presLayoutVars>
          <dgm:chPref val="3"/>
        </dgm:presLayoutVars>
      </dgm:prSet>
      <dgm:spPr/>
    </dgm:pt>
    <dgm:pt modelId="{E18F4179-0237-42CB-8087-29F669328C71}" type="pres">
      <dgm:prSet presAssocID="{BABE0143-47E5-45EF-B71D-969BD38D674D}" presName="rootConnector" presStyleLbl="node2" presStyleIdx="4" presStyleCnt="5"/>
      <dgm:spPr/>
    </dgm:pt>
    <dgm:pt modelId="{3358F0C4-E00E-4FB0-93B0-6220D6638966}" type="pres">
      <dgm:prSet presAssocID="{BABE0143-47E5-45EF-B71D-969BD38D674D}" presName="hierChild4" presStyleCnt="0"/>
      <dgm:spPr/>
    </dgm:pt>
    <dgm:pt modelId="{FCEFD187-BAE8-4DD2-8EED-A8E6AF0B1B7E}" type="pres">
      <dgm:prSet presAssocID="{BABE0143-47E5-45EF-B71D-969BD38D674D}" presName="hierChild5" presStyleCnt="0"/>
      <dgm:spPr/>
    </dgm:pt>
    <dgm:pt modelId="{EBDC6B10-6259-49B8-90B6-0EB9030B60BC}" type="pres">
      <dgm:prSet presAssocID="{0303BA56-C7FE-453C-B08E-2038005A5B28}" presName="hierChild3" presStyleCnt="0"/>
      <dgm:spPr/>
    </dgm:pt>
  </dgm:ptLst>
  <dgm:cxnLst>
    <dgm:cxn modelId="{A20B4003-027A-46F4-B15D-AD3D13B36697}" type="presOf" srcId="{A9FD8746-A483-47DC-9F93-369AD9CE07E1}" destId="{230B379D-90DD-4A8D-98B0-403E3A35ABA1}" srcOrd="1" destOrd="0" presId="urn:microsoft.com/office/officeart/2005/8/layout/orgChart1"/>
    <dgm:cxn modelId="{B30BC611-B386-42B0-B5C2-BFEBCBA3CC34}" type="presOf" srcId="{EBC2C765-FB6C-477B-A0AF-0B25E5F05175}" destId="{D8C45BA1-4503-41BA-AF37-AA8290CEBC9B}" srcOrd="0" destOrd="0" presId="urn:microsoft.com/office/officeart/2005/8/layout/orgChart1"/>
    <dgm:cxn modelId="{05B54725-1CCD-44C6-850D-CEA47581BB87}" srcId="{0303BA56-C7FE-453C-B08E-2038005A5B28}" destId="{BABE0143-47E5-45EF-B71D-969BD38D674D}" srcOrd="4" destOrd="0" parTransId="{F1CA1FA0-C5EA-493A-818F-9ED03A21E5A8}" sibTransId="{FEA59D1A-5DFB-4B1C-A41D-20048CE6C5C7}"/>
    <dgm:cxn modelId="{0BF8AE38-B66F-4C36-AA4E-A8F82F27DD80}" type="presOf" srcId="{84147911-A6A7-45C9-AD00-A368C0E20E40}" destId="{C5D735D7-644E-46F3-8F6D-1D3E336BFC87}" srcOrd="0" destOrd="0" presId="urn:microsoft.com/office/officeart/2005/8/layout/orgChart1"/>
    <dgm:cxn modelId="{42AFDD39-826B-492F-9CF9-EF94B9970AFE}" srcId="{0303BA56-C7FE-453C-B08E-2038005A5B28}" destId="{EBC2C765-FB6C-477B-A0AF-0B25E5F05175}" srcOrd="1" destOrd="0" parTransId="{E7336B6F-64E2-4F4C-9280-8148994D0D8F}" sibTransId="{699CC414-A6BE-44AC-A3AF-82E795225D6C}"/>
    <dgm:cxn modelId="{6528FE5C-0E7B-4473-B710-EC916A3F834A}" type="presOf" srcId="{52181B5B-53F6-4656-95D3-179516875DB2}" destId="{002EC9E4-7171-43CE-A058-0ED4EF4D69B0}" srcOrd="0" destOrd="0" presId="urn:microsoft.com/office/officeart/2005/8/layout/orgChart1"/>
    <dgm:cxn modelId="{4B6A2B44-975E-44C2-B6A7-FF059414464A}" srcId="{52181B5B-53F6-4656-95D3-179516875DB2}" destId="{0303BA56-C7FE-453C-B08E-2038005A5B28}" srcOrd="0" destOrd="0" parTransId="{143E4C19-A782-47B0-BA1B-76CEB5E13726}" sibTransId="{CA5E256E-0089-4AAB-B98B-0F9FD9A36A22}"/>
    <dgm:cxn modelId="{DE9C4D64-4818-4652-8E00-9A5E39A6250C}" type="presOf" srcId="{EBC2C765-FB6C-477B-A0AF-0B25E5F05175}" destId="{09255A4A-245E-4DD7-8429-567BEFF5A933}" srcOrd="1" destOrd="0" presId="urn:microsoft.com/office/officeart/2005/8/layout/orgChart1"/>
    <dgm:cxn modelId="{D853006A-2825-4113-A4CC-9919FE392001}" srcId="{0303BA56-C7FE-453C-B08E-2038005A5B28}" destId="{A9FD8746-A483-47DC-9F93-369AD9CE07E1}" srcOrd="3" destOrd="0" parTransId="{15911934-7677-4755-A697-BD6D540D986C}" sibTransId="{6C0E0B79-7330-4721-AF98-32CF68E523B1}"/>
    <dgm:cxn modelId="{E525D06C-9847-46E6-8582-5A6CD3754E51}" type="presOf" srcId="{BC3ED757-B200-491E-938E-8FFCBBE439E3}" destId="{B1DE71A9-D188-44FE-9B0F-4E9E58C7F9DA}" srcOrd="0" destOrd="0" presId="urn:microsoft.com/office/officeart/2005/8/layout/orgChart1"/>
    <dgm:cxn modelId="{6A0B3370-D756-4680-8CF1-96E84A665C14}" type="presOf" srcId="{0303BA56-C7FE-453C-B08E-2038005A5B28}" destId="{D0F2415A-5311-43C6-95E0-6EC741A04619}" srcOrd="0" destOrd="0" presId="urn:microsoft.com/office/officeart/2005/8/layout/orgChart1"/>
    <dgm:cxn modelId="{76E4B670-40BC-4732-B4AC-66C8BF6FEE28}" type="presOf" srcId="{0303BA56-C7FE-453C-B08E-2038005A5B28}" destId="{3BEBB2FE-8874-446A-953D-3009EA1A23BB}" srcOrd="1" destOrd="0" presId="urn:microsoft.com/office/officeart/2005/8/layout/orgChart1"/>
    <dgm:cxn modelId="{EBAF0479-F461-4F2F-A3B4-DA6869DE0B4F}" type="presOf" srcId="{F1CA1FA0-C5EA-493A-818F-9ED03A21E5A8}" destId="{FA6D36F9-F0A6-4EAA-B364-EBC9672D7511}" srcOrd="0" destOrd="0" presId="urn:microsoft.com/office/officeart/2005/8/layout/orgChart1"/>
    <dgm:cxn modelId="{D80CDF85-0BD2-442D-A5BC-E165F69935E0}" type="presOf" srcId="{E7336B6F-64E2-4F4C-9280-8148994D0D8F}" destId="{C1D7FA8F-94BA-4FB5-85A4-AB669D4BC451}" srcOrd="0" destOrd="0" presId="urn:microsoft.com/office/officeart/2005/8/layout/orgChart1"/>
    <dgm:cxn modelId="{75F7EB9E-F8CF-40FD-B19C-15E1D862900C}" srcId="{0303BA56-C7FE-453C-B08E-2038005A5B28}" destId="{BC3ED757-B200-491E-938E-8FFCBBE439E3}" srcOrd="2" destOrd="0" parTransId="{84147911-A6A7-45C9-AD00-A368C0E20E40}" sibTransId="{8C288591-2EE4-48B3-8C7B-336AFF517619}"/>
    <dgm:cxn modelId="{50CD69A1-A98F-4DE7-9E0F-4AE8C017A868}" type="presOf" srcId="{4CA0FEA9-C9D0-494F-AD75-306EF8028266}" destId="{3A232DF1-97D0-4096-BAE2-84B99ED63C23}" srcOrd="0" destOrd="0" presId="urn:microsoft.com/office/officeart/2005/8/layout/orgChart1"/>
    <dgm:cxn modelId="{FF66FDB6-34AC-44A8-AD8A-2D79B9DD3362}" type="presOf" srcId="{BABE0143-47E5-45EF-B71D-969BD38D674D}" destId="{E18F4179-0237-42CB-8087-29F669328C71}" srcOrd="1" destOrd="0" presId="urn:microsoft.com/office/officeart/2005/8/layout/orgChart1"/>
    <dgm:cxn modelId="{0C3DB1CC-0499-4A42-9E37-77A6AFBDEA42}" type="presOf" srcId="{BABE0143-47E5-45EF-B71D-969BD38D674D}" destId="{C9B6DCDA-EF28-4216-9D26-D1A11A88B685}" srcOrd="0" destOrd="0" presId="urn:microsoft.com/office/officeart/2005/8/layout/orgChart1"/>
    <dgm:cxn modelId="{C0A84FD2-D605-47F8-9DC8-F7FEFA075287}" srcId="{0303BA56-C7FE-453C-B08E-2038005A5B28}" destId="{4CF7136B-61AD-4C93-8359-23D47AC5395F}" srcOrd="0" destOrd="0" parTransId="{4CA0FEA9-C9D0-494F-AD75-306EF8028266}" sibTransId="{59C08F9D-CA52-45BF-B286-0A3A934444A8}"/>
    <dgm:cxn modelId="{1D816EE8-74C1-48D7-9D43-EF5C0143FA2C}" type="presOf" srcId="{4CF7136B-61AD-4C93-8359-23D47AC5395F}" destId="{02C155C0-5C60-4604-97FA-B399C0F3A74A}" srcOrd="1" destOrd="0" presId="urn:microsoft.com/office/officeart/2005/8/layout/orgChart1"/>
    <dgm:cxn modelId="{456204ED-A3B0-4B38-B103-C3FDBCEC2CEF}" type="presOf" srcId="{BC3ED757-B200-491E-938E-8FFCBBE439E3}" destId="{28EAD059-3102-4464-BED1-1361849D8B6B}" srcOrd="1" destOrd="0" presId="urn:microsoft.com/office/officeart/2005/8/layout/orgChart1"/>
    <dgm:cxn modelId="{B1028EF4-D275-42C2-B7FD-109346CDC25C}" type="presOf" srcId="{4CF7136B-61AD-4C93-8359-23D47AC5395F}" destId="{0697BDA3-BE12-42E5-9454-A0C44CA9D6C0}" srcOrd="0" destOrd="0" presId="urn:microsoft.com/office/officeart/2005/8/layout/orgChart1"/>
    <dgm:cxn modelId="{7D7A6EF7-69AF-47CD-9D20-FF8506A8FB6F}" type="presOf" srcId="{15911934-7677-4755-A697-BD6D540D986C}" destId="{B5DFBE45-0F00-4398-933A-C9104460C35E}" srcOrd="0" destOrd="0" presId="urn:microsoft.com/office/officeart/2005/8/layout/orgChart1"/>
    <dgm:cxn modelId="{609C34FD-6C98-4B72-907C-6FCF65BB2820}" type="presOf" srcId="{A9FD8746-A483-47DC-9F93-369AD9CE07E1}" destId="{A8B7418F-E0CF-405C-B191-2A24502FA20A}" srcOrd="0" destOrd="0" presId="urn:microsoft.com/office/officeart/2005/8/layout/orgChart1"/>
    <dgm:cxn modelId="{190696A4-1C93-49B1-A838-2B6E01207A0A}" type="presParOf" srcId="{002EC9E4-7171-43CE-A058-0ED4EF4D69B0}" destId="{BCF93B02-823D-4AA3-83C7-734F6709917E}" srcOrd="0" destOrd="0" presId="urn:microsoft.com/office/officeart/2005/8/layout/orgChart1"/>
    <dgm:cxn modelId="{B180B516-7D32-42D4-BEC2-B53D18158841}" type="presParOf" srcId="{BCF93B02-823D-4AA3-83C7-734F6709917E}" destId="{D01B37DD-41D4-4EAD-8AF0-48A8750E0EFE}" srcOrd="0" destOrd="0" presId="urn:microsoft.com/office/officeart/2005/8/layout/orgChart1"/>
    <dgm:cxn modelId="{0AD4DC95-AC49-49DB-85E7-A61BF4FDB4FD}" type="presParOf" srcId="{D01B37DD-41D4-4EAD-8AF0-48A8750E0EFE}" destId="{D0F2415A-5311-43C6-95E0-6EC741A04619}" srcOrd="0" destOrd="0" presId="urn:microsoft.com/office/officeart/2005/8/layout/orgChart1"/>
    <dgm:cxn modelId="{84B51B9A-0375-4D82-9005-0AFABA9A594D}" type="presParOf" srcId="{D01B37DD-41D4-4EAD-8AF0-48A8750E0EFE}" destId="{3BEBB2FE-8874-446A-953D-3009EA1A23BB}" srcOrd="1" destOrd="0" presId="urn:microsoft.com/office/officeart/2005/8/layout/orgChart1"/>
    <dgm:cxn modelId="{3FB02AA9-C3EC-4909-BB4B-ED50C3547306}" type="presParOf" srcId="{BCF93B02-823D-4AA3-83C7-734F6709917E}" destId="{108A1006-B7F5-4BC2-A0F4-8852280251A3}" srcOrd="1" destOrd="0" presId="urn:microsoft.com/office/officeart/2005/8/layout/orgChart1"/>
    <dgm:cxn modelId="{5610FE62-0296-4504-9BE6-B428171AB68E}" type="presParOf" srcId="{108A1006-B7F5-4BC2-A0F4-8852280251A3}" destId="{3A232DF1-97D0-4096-BAE2-84B99ED63C23}" srcOrd="0" destOrd="0" presId="urn:microsoft.com/office/officeart/2005/8/layout/orgChart1"/>
    <dgm:cxn modelId="{5D898C00-0CBF-4276-A188-D402039E0C72}" type="presParOf" srcId="{108A1006-B7F5-4BC2-A0F4-8852280251A3}" destId="{F85AC743-3D61-40F0-B890-607997236A7D}" srcOrd="1" destOrd="0" presId="urn:microsoft.com/office/officeart/2005/8/layout/orgChart1"/>
    <dgm:cxn modelId="{CC5984FA-09FE-4853-8821-D056D39F67AD}" type="presParOf" srcId="{F85AC743-3D61-40F0-B890-607997236A7D}" destId="{2ED6CD57-94EB-4580-81E5-88130742D355}" srcOrd="0" destOrd="0" presId="urn:microsoft.com/office/officeart/2005/8/layout/orgChart1"/>
    <dgm:cxn modelId="{90479F54-F216-451F-9E72-9F9BD1C46A0B}" type="presParOf" srcId="{2ED6CD57-94EB-4580-81E5-88130742D355}" destId="{0697BDA3-BE12-42E5-9454-A0C44CA9D6C0}" srcOrd="0" destOrd="0" presId="urn:microsoft.com/office/officeart/2005/8/layout/orgChart1"/>
    <dgm:cxn modelId="{A8F592E7-BF99-4B39-B9A9-F016B88A856B}" type="presParOf" srcId="{2ED6CD57-94EB-4580-81E5-88130742D355}" destId="{02C155C0-5C60-4604-97FA-B399C0F3A74A}" srcOrd="1" destOrd="0" presId="urn:microsoft.com/office/officeart/2005/8/layout/orgChart1"/>
    <dgm:cxn modelId="{7EF9F42E-DB65-4AE7-A7B2-DB8F6028B6B4}" type="presParOf" srcId="{F85AC743-3D61-40F0-B890-607997236A7D}" destId="{0A02FDCA-8D7E-433C-8B74-6BF771EF7FB8}" srcOrd="1" destOrd="0" presId="urn:microsoft.com/office/officeart/2005/8/layout/orgChart1"/>
    <dgm:cxn modelId="{518E8B50-9080-40F1-9EEA-BCF55449BF09}" type="presParOf" srcId="{F85AC743-3D61-40F0-B890-607997236A7D}" destId="{94BB1EB0-ED7D-4E6D-BBF6-119AD27209F1}" srcOrd="2" destOrd="0" presId="urn:microsoft.com/office/officeart/2005/8/layout/orgChart1"/>
    <dgm:cxn modelId="{59EDFE60-6BCE-4608-AB15-A2388DA7B5DA}" type="presParOf" srcId="{108A1006-B7F5-4BC2-A0F4-8852280251A3}" destId="{C1D7FA8F-94BA-4FB5-85A4-AB669D4BC451}" srcOrd="2" destOrd="0" presId="urn:microsoft.com/office/officeart/2005/8/layout/orgChart1"/>
    <dgm:cxn modelId="{3E276775-5469-4268-AA0F-84B239746741}" type="presParOf" srcId="{108A1006-B7F5-4BC2-A0F4-8852280251A3}" destId="{CF6C8D0E-9E3C-4D1F-8CCA-CEAA5CBCD419}" srcOrd="3" destOrd="0" presId="urn:microsoft.com/office/officeart/2005/8/layout/orgChart1"/>
    <dgm:cxn modelId="{D755C83D-4738-469E-94A8-29FA4939A2E7}" type="presParOf" srcId="{CF6C8D0E-9E3C-4D1F-8CCA-CEAA5CBCD419}" destId="{F3FD1D50-EE10-4B20-9DA9-EF8F97FC4F20}" srcOrd="0" destOrd="0" presId="urn:microsoft.com/office/officeart/2005/8/layout/orgChart1"/>
    <dgm:cxn modelId="{ED7EBDF7-FE0B-4BB4-9540-CB219475DEBC}" type="presParOf" srcId="{F3FD1D50-EE10-4B20-9DA9-EF8F97FC4F20}" destId="{D8C45BA1-4503-41BA-AF37-AA8290CEBC9B}" srcOrd="0" destOrd="0" presId="urn:microsoft.com/office/officeart/2005/8/layout/orgChart1"/>
    <dgm:cxn modelId="{6A0187A6-8A9F-4D61-97E5-B6ECB73281D8}" type="presParOf" srcId="{F3FD1D50-EE10-4B20-9DA9-EF8F97FC4F20}" destId="{09255A4A-245E-4DD7-8429-567BEFF5A933}" srcOrd="1" destOrd="0" presId="urn:microsoft.com/office/officeart/2005/8/layout/orgChart1"/>
    <dgm:cxn modelId="{29AB9F14-FB01-4039-996D-3823A4E78EE0}" type="presParOf" srcId="{CF6C8D0E-9E3C-4D1F-8CCA-CEAA5CBCD419}" destId="{D6933068-32CB-487A-A4EB-DB7F37A599AF}" srcOrd="1" destOrd="0" presId="urn:microsoft.com/office/officeart/2005/8/layout/orgChart1"/>
    <dgm:cxn modelId="{F41E64CD-A9C8-4657-88A3-C4F83C3AFBE8}" type="presParOf" srcId="{CF6C8D0E-9E3C-4D1F-8CCA-CEAA5CBCD419}" destId="{E90ED38B-9B94-4E7F-85A3-9353A7224A39}" srcOrd="2" destOrd="0" presId="urn:microsoft.com/office/officeart/2005/8/layout/orgChart1"/>
    <dgm:cxn modelId="{CF125A4F-8A64-4A0B-AE06-86A5487EF31E}" type="presParOf" srcId="{108A1006-B7F5-4BC2-A0F4-8852280251A3}" destId="{C5D735D7-644E-46F3-8F6D-1D3E336BFC87}" srcOrd="4" destOrd="0" presId="urn:microsoft.com/office/officeart/2005/8/layout/orgChart1"/>
    <dgm:cxn modelId="{E2A115FA-37F5-4544-B907-F130CBEA14B1}" type="presParOf" srcId="{108A1006-B7F5-4BC2-A0F4-8852280251A3}" destId="{A861FF89-88B1-4E34-8F00-0100EAF493EC}" srcOrd="5" destOrd="0" presId="urn:microsoft.com/office/officeart/2005/8/layout/orgChart1"/>
    <dgm:cxn modelId="{66CE0F87-9ECA-4FB4-AFC5-A485EED8393A}" type="presParOf" srcId="{A861FF89-88B1-4E34-8F00-0100EAF493EC}" destId="{7B0BF1F3-316B-4032-9E0E-2B82E06FB9FB}" srcOrd="0" destOrd="0" presId="urn:microsoft.com/office/officeart/2005/8/layout/orgChart1"/>
    <dgm:cxn modelId="{28F1A25C-FB9D-4362-A581-A56B6952CC22}" type="presParOf" srcId="{7B0BF1F3-316B-4032-9E0E-2B82E06FB9FB}" destId="{B1DE71A9-D188-44FE-9B0F-4E9E58C7F9DA}" srcOrd="0" destOrd="0" presId="urn:microsoft.com/office/officeart/2005/8/layout/orgChart1"/>
    <dgm:cxn modelId="{F4FA3786-1EF2-41E0-A436-665DB1133EE0}" type="presParOf" srcId="{7B0BF1F3-316B-4032-9E0E-2B82E06FB9FB}" destId="{28EAD059-3102-4464-BED1-1361849D8B6B}" srcOrd="1" destOrd="0" presId="urn:microsoft.com/office/officeart/2005/8/layout/orgChart1"/>
    <dgm:cxn modelId="{F8B22BEC-2456-47AF-87EC-4B685EA10A13}" type="presParOf" srcId="{A861FF89-88B1-4E34-8F00-0100EAF493EC}" destId="{F60A92FB-942E-4B41-A92B-8504402DC166}" srcOrd="1" destOrd="0" presId="urn:microsoft.com/office/officeart/2005/8/layout/orgChart1"/>
    <dgm:cxn modelId="{F08ABE56-90BE-4F13-B559-216E84322838}" type="presParOf" srcId="{A861FF89-88B1-4E34-8F00-0100EAF493EC}" destId="{A1B566D1-F342-4465-BDED-095878C40D93}" srcOrd="2" destOrd="0" presId="urn:microsoft.com/office/officeart/2005/8/layout/orgChart1"/>
    <dgm:cxn modelId="{F1B9B099-37B2-4B6E-8711-D0781816EFD6}" type="presParOf" srcId="{108A1006-B7F5-4BC2-A0F4-8852280251A3}" destId="{B5DFBE45-0F00-4398-933A-C9104460C35E}" srcOrd="6" destOrd="0" presId="urn:microsoft.com/office/officeart/2005/8/layout/orgChart1"/>
    <dgm:cxn modelId="{AAE00D28-E82B-434E-B3F8-4E7EF1BED26B}" type="presParOf" srcId="{108A1006-B7F5-4BC2-A0F4-8852280251A3}" destId="{4914C2CF-3D1D-4C9C-9310-B44C2603E684}" srcOrd="7" destOrd="0" presId="urn:microsoft.com/office/officeart/2005/8/layout/orgChart1"/>
    <dgm:cxn modelId="{E15C49EE-0D95-43BC-BE3F-BCA8A0C9F8C0}" type="presParOf" srcId="{4914C2CF-3D1D-4C9C-9310-B44C2603E684}" destId="{8A951D8B-ABCB-4D55-9FE3-AE3802E59C2A}" srcOrd="0" destOrd="0" presId="urn:microsoft.com/office/officeart/2005/8/layout/orgChart1"/>
    <dgm:cxn modelId="{E0A245F5-54D2-4B41-A1D2-C2AF22F215AC}" type="presParOf" srcId="{8A951D8B-ABCB-4D55-9FE3-AE3802E59C2A}" destId="{A8B7418F-E0CF-405C-B191-2A24502FA20A}" srcOrd="0" destOrd="0" presId="urn:microsoft.com/office/officeart/2005/8/layout/orgChart1"/>
    <dgm:cxn modelId="{B4608698-CE0F-45A4-839D-7BE9F1690691}" type="presParOf" srcId="{8A951D8B-ABCB-4D55-9FE3-AE3802E59C2A}" destId="{230B379D-90DD-4A8D-98B0-403E3A35ABA1}" srcOrd="1" destOrd="0" presId="urn:microsoft.com/office/officeart/2005/8/layout/orgChart1"/>
    <dgm:cxn modelId="{615A7D4B-949C-4E45-87EF-CA39214AD389}" type="presParOf" srcId="{4914C2CF-3D1D-4C9C-9310-B44C2603E684}" destId="{8C3824BE-752D-4075-9D59-4D5B536FB975}" srcOrd="1" destOrd="0" presId="urn:microsoft.com/office/officeart/2005/8/layout/orgChart1"/>
    <dgm:cxn modelId="{FC0B47A0-A4F1-453C-8A37-F42ED913CA6C}" type="presParOf" srcId="{4914C2CF-3D1D-4C9C-9310-B44C2603E684}" destId="{619AD235-7D82-480C-85AA-E92427812B0A}" srcOrd="2" destOrd="0" presId="urn:microsoft.com/office/officeart/2005/8/layout/orgChart1"/>
    <dgm:cxn modelId="{D577A917-4091-44BB-9D8A-1FD89EDD8D45}" type="presParOf" srcId="{108A1006-B7F5-4BC2-A0F4-8852280251A3}" destId="{FA6D36F9-F0A6-4EAA-B364-EBC9672D7511}" srcOrd="8" destOrd="0" presId="urn:microsoft.com/office/officeart/2005/8/layout/orgChart1"/>
    <dgm:cxn modelId="{44B3B546-7261-46A5-B041-BD7BFF919CD9}" type="presParOf" srcId="{108A1006-B7F5-4BC2-A0F4-8852280251A3}" destId="{D0FF6F44-04DD-40D2-AC64-675243EED988}" srcOrd="9" destOrd="0" presId="urn:microsoft.com/office/officeart/2005/8/layout/orgChart1"/>
    <dgm:cxn modelId="{A9CB5CB9-B793-4A15-9D25-910F0B108956}" type="presParOf" srcId="{D0FF6F44-04DD-40D2-AC64-675243EED988}" destId="{555320EF-A214-4BEB-93DA-A848C502DC57}" srcOrd="0" destOrd="0" presId="urn:microsoft.com/office/officeart/2005/8/layout/orgChart1"/>
    <dgm:cxn modelId="{C248FBFA-4DA2-437E-998E-39F5F0FAF84F}" type="presParOf" srcId="{555320EF-A214-4BEB-93DA-A848C502DC57}" destId="{C9B6DCDA-EF28-4216-9D26-D1A11A88B685}" srcOrd="0" destOrd="0" presId="urn:microsoft.com/office/officeart/2005/8/layout/orgChart1"/>
    <dgm:cxn modelId="{A8F21EEE-1AF6-4B24-B4C9-F35367B9237A}" type="presParOf" srcId="{555320EF-A214-4BEB-93DA-A848C502DC57}" destId="{E18F4179-0237-42CB-8087-29F669328C71}" srcOrd="1" destOrd="0" presId="urn:microsoft.com/office/officeart/2005/8/layout/orgChart1"/>
    <dgm:cxn modelId="{A07CDC97-FA71-44C9-A639-461D49862975}" type="presParOf" srcId="{D0FF6F44-04DD-40D2-AC64-675243EED988}" destId="{3358F0C4-E00E-4FB0-93B0-6220D6638966}" srcOrd="1" destOrd="0" presId="urn:microsoft.com/office/officeart/2005/8/layout/orgChart1"/>
    <dgm:cxn modelId="{F888C706-1958-47EF-ADCB-FC3071419668}" type="presParOf" srcId="{D0FF6F44-04DD-40D2-AC64-675243EED988}" destId="{FCEFD187-BAE8-4DD2-8EED-A8E6AF0B1B7E}" srcOrd="2" destOrd="0" presId="urn:microsoft.com/office/officeart/2005/8/layout/orgChart1"/>
    <dgm:cxn modelId="{64FAF31A-0A15-4756-B6C3-F539BEE0CA94}" type="presParOf" srcId="{BCF93B02-823D-4AA3-83C7-734F6709917E}" destId="{EBDC6B10-6259-49B8-90B6-0EB9030B60B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A36168-0528-45B1-8161-55A22FB1BC27}" type="doc">
      <dgm:prSet loTypeId="urn:microsoft.com/office/officeart/2005/8/layout/chevron1" loCatId="process" qsTypeId="urn:microsoft.com/office/officeart/2005/8/quickstyle/simple1" qsCatId="simple" csTypeId="urn:microsoft.com/office/officeart/2005/8/colors/colorful1" csCatId="colorful" phldr="1"/>
      <dgm:spPr/>
    </dgm:pt>
    <dgm:pt modelId="{1D4170CB-CDC0-405D-BFE9-2E6DDEBA9E3C}">
      <dgm:prSet phldrT="[文本]"/>
      <dgm:spPr/>
      <dgm:t>
        <a:bodyPr/>
        <a:lstStyle/>
        <a:p>
          <a:r>
            <a:rPr lang="zh-CN" altLang="en-US" dirty="0">
              <a:latin typeface="腾讯体 W3" panose="020C04030202040F0204" pitchFamily="34" charset="-122"/>
              <a:ea typeface="腾讯体 W3" panose="020C04030202040F0204" pitchFamily="34" charset="-122"/>
            </a:rPr>
            <a:t>对象建模</a:t>
          </a:r>
        </a:p>
      </dgm:t>
    </dgm:pt>
    <dgm:pt modelId="{43003A0A-6A17-4A27-94D7-DE1526D3F6B8}" type="parTrans" cxnId="{BF937D92-AEC6-4A55-81BB-9CB1A8A7612C}">
      <dgm:prSet/>
      <dgm:spPr/>
      <dgm:t>
        <a:bodyPr/>
        <a:lstStyle/>
        <a:p>
          <a:endParaRPr lang="zh-CN" altLang="en-US">
            <a:latin typeface="腾讯体 W3" panose="020C04030202040F0204" pitchFamily="34" charset="-122"/>
            <a:ea typeface="腾讯体 W3" panose="020C04030202040F0204" pitchFamily="34" charset="-122"/>
          </a:endParaRPr>
        </a:p>
      </dgm:t>
    </dgm:pt>
    <dgm:pt modelId="{8DD3D905-D01C-4197-85F4-E897713DFCC9}" type="sibTrans" cxnId="{BF937D92-AEC6-4A55-81BB-9CB1A8A7612C}">
      <dgm:prSet/>
      <dgm:spPr/>
      <dgm:t>
        <a:bodyPr/>
        <a:lstStyle/>
        <a:p>
          <a:endParaRPr lang="zh-CN" altLang="en-US">
            <a:latin typeface="腾讯体 W3" panose="020C04030202040F0204" pitchFamily="34" charset="-122"/>
            <a:ea typeface="腾讯体 W3" panose="020C04030202040F0204" pitchFamily="34" charset="-122"/>
          </a:endParaRPr>
        </a:p>
      </dgm:t>
    </dgm:pt>
    <dgm:pt modelId="{0342D805-0FE2-47BB-B5C7-6FBDDE53E5F8}">
      <dgm:prSet phldrT="[文本]"/>
      <dgm:spPr/>
      <dgm:t>
        <a:bodyPr/>
        <a:lstStyle/>
        <a:p>
          <a:r>
            <a:rPr lang="zh-CN" altLang="en-US" dirty="0">
              <a:latin typeface="腾讯体 W3" panose="020C04030202040F0204" pitchFamily="34" charset="-122"/>
              <a:ea typeface="腾讯体 W3" panose="020C04030202040F0204" pitchFamily="34" charset="-122"/>
            </a:rPr>
            <a:t>属性建模</a:t>
          </a:r>
        </a:p>
      </dgm:t>
    </dgm:pt>
    <dgm:pt modelId="{0A63C8F6-A910-42B1-B912-82FEBEEF2168}" type="parTrans" cxnId="{B00EE2DA-4456-413D-9B1D-9655AE8E6685}">
      <dgm:prSet/>
      <dgm:spPr/>
      <dgm:t>
        <a:bodyPr/>
        <a:lstStyle/>
        <a:p>
          <a:endParaRPr lang="zh-CN" altLang="en-US">
            <a:latin typeface="腾讯体 W3" panose="020C04030202040F0204" pitchFamily="34" charset="-122"/>
            <a:ea typeface="腾讯体 W3" panose="020C04030202040F0204" pitchFamily="34" charset="-122"/>
          </a:endParaRPr>
        </a:p>
      </dgm:t>
    </dgm:pt>
    <dgm:pt modelId="{F2E68BE1-7B74-48C0-B565-32BD2FED31C6}" type="sibTrans" cxnId="{B00EE2DA-4456-413D-9B1D-9655AE8E6685}">
      <dgm:prSet/>
      <dgm:spPr/>
      <dgm:t>
        <a:bodyPr/>
        <a:lstStyle/>
        <a:p>
          <a:endParaRPr lang="zh-CN" altLang="en-US">
            <a:latin typeface="腾讯体 W3" panose="020C04030202040F0204" pitchFamily="34" charset="-122"/>
            <a:ea typeface="腾讯体 W3" panose="020C04030202040F0204" pitchFamily="34" charset="-122"/>
          </a:endParaRPr>
        </a:p>
      </dgm:t>
    </dgm:pt>
    <dgm:pt modelId="{216D8B39-2E00-41AB-87F2-AA4840183AEE}">
      <dgm:prSet phldrT="[文本]"/>
      <dgm:spPr/>
      <dgm:t>
        <a:bodyPr/>
        <a:lstStyle/>
        <a:p>
          <a:r>
            <a:rPr lang="zh-CN" altLang="en-US" dirty="0">
              <a:latin typeface="腾讯体 W3" panose="020C04030202040F0204" pitchFamily="34" charset="-122"/>
              <a:ea typeface="腾讯体 W3" panose="020C04030202040F0204" pitchFamily="34" charset="-122"/>
            </a:rPr>
            <a:t>行为建模</a:t>
          </a:r>
        </a:p>
      </dgm:t>
    </dgm:pt>
    <dgm:pt modelId="{80EC0A1C-0CDF-4835-8DD8-FE73498331AC}" type="parTrans" cxnId="{8CEF0F95-6960-4D41-AE54-E43AD783C6FA}">
      <dgm:prSet/>
      <dgm:spPr/>
      <dgm:t>
        <a:bodyPr/>
        <a:lstStyle/>
        <a:p>
          <a:endParaRPr lang="zh-CN" altLang="en-US">
            <a:latin typeface="腾讯体 W3" panose="020C04030202040F0204" pitchFamily="34" charset="-122"/>
            <a:ea typeface="腾讯体 W3" panose="020C04030202040F0204" pitchFamily="34" charset="-122"/>
          </a:endParaRPr>
        </a:p>
      </dgm:t>
    </dgm:pt>
    <dgm:pt modelId="{F233551D-7D3B-486B-A38A-D950DE86CDD5}" type="sibTrans" cxnId="{8CEF0F95-6960-4D41-AE54-E43AD783C6FA}">
      <dgm:prSet/>
      <dgm:spPr/>
      <dgm:t>
        <a:bodyPr/>
        <a:lstStyle/>
        <a:p>
          <a:endParaRPr lang="zh-CN" altLang="en-US">
            <a:latin typeface="腾讯体 W3" panose="020C04030202040F0204" pitchFamily="34" charset="-122"/>
            <a:ea typeface="腾讯体 W3" panose="020C04030202040F0204" pitchFamily="34" charset="-122"/>
          </a:endParaRPr>
        </a:p>
      </dgm:t>
    </dgm:pt>
    <dgm:pt modelId="{5CC716B9-05CA-4E5B-B236-4D3770FF3430}">
      <dgm:prSet phldrT="[文本]"/>
      <dgm:spPr/>
      <dgm:t>
        <a:bodyPr/>
        <a:lstStyle/>
        <a:p>
          <a:r>
            <a:rPr lang="zh-CN" altLang="en-US" dirty="0">
              <a:latin typeface="腾讯体 W3" panose="020C04030202040F0204" pitchFamily="34" charset="-122"/>
              <a:ea typeface="腾讯体 W3" panose="020C04030202040F0204" pitchFamily="34" charset="-122"/>
            </a:rPr>
            <a:t>状态建模</a:t>
          </a:r>
        </a:p>
      </dgm:t>
    </dgm:pt>
    <dgm:pt modelId="{605D61B6-01F4-48D4-9ECD-6DD98667F4E3}" type="parTrans" cxnId="{A568D2BD-F75F-42BF-BA7F-765459E16B3B}">
      <dgm:prSet/>
      <dgm:spPr/>
      <dgm:t>
        <a:bodyPr/>
        <a:lstStyle/>
        <a:p>
          <a:endParaRPr lang="zh-CN" altLang="en-US">
            <a:latin typeface="腾讯体 W3" panose="020C04030202040F0204" pitchFamily="34" charset="-122"/>
            <a:ea typeface="腾讯体 W3" panose="020C04030202040F0204" pitchFamily="34" charset="-122"/>
          </a:endParaRPr>
        </a:p>
      </dgm:t>
    </dgm:pt>
    <dgm:pt modelId="{21E49578-D302-4DA5-B840-B8704AFFE912}" type="sibTrans" cxnId="{A568D2BD-F75F-42BF-BA7F-765459E16B3B}">
      <dgm:prSet/>
      <dgm:spPr/>
      <dgm:t>
        <a:bodyPr/>
        <a:lstStyle/>
        <a:p>
          <a:endParaRPr lang="zh-CN" altLang="en-US">
            <a:latin typeface="腾讯体 W3" panose="020C04030202040F0204" pitchFamily="34" charset="-122"/>
            <a:ea typeface="腾讯体 W3" panose="020C04030202040F0204" pitchFamily="34" charset="-122"/>
          </a:endParaRPr>
        </a:p>
      </dgm:t>
    </dgm:pt>
    <dgm:pt modelId="{0750CF84-E344-481D-9B54-7101D27BF9F7}">
      <dgm:prSet phldrT="[文本]"/>
      <dgm:spPr/>
      <dgm:t>
        <a:bodyPr/>
        <a:lstStyle/>
        <a:p>
          <a:r>
            <a:rPr lang="zh-CN" altLang="en-US" dirty="0">
              <a:latin typeface="腾讯体 W3" panose="020C04030202040F0204" pitchFamily="34" charset="-122"/>
              <a:ea typeface="腾讯体 W3" panose="020C04030202040F0204" pitchFamily="34" charset="-122"/>
            </a:rPr>
            <a:t>划分内容主题</a:t>
          </a:r>
        </a:p>
      </dgm:t>
    </dgm:pt>
    <dgm:pt modelId="{4CBAF998-E103-43C0-92B4-D83174FC3168}" type="parTrans" cxnId="{C4337DA6-1B80-400B-99CC-5A7D141FABAE}">
      <dgm:prSet/>
      <dgm:spPr/>
      <dgm:t>
        <a:bodyPr/>
        <a:lstStyle/>
        <a:p>
          <a:endParaRPr lang="zh-CN" altLang="en-US">
            <a:latin typeface="腾讯体 W3" panose="020C04030202040F0204" pitchFamily="34" charset="-122"/>
            <a:ea typeface="腾讯体 W3" panose="020C04030202040F0204" pitchFamily="34" charset="-122"/>
          </a:endParaRPr>
        </a:p>
      </dgm:t>
    </dgm:pt>
    <dgm:pt modelId="{1FB348CF-D99B-4479-A474-300A83137943}" type="sibTrans" cxnId="{C4337DA6-1B80-400B-99CC-5A7D141FABAE}">
      <dgm:prSet/>
      <dgm:spPr/>
      <dgm:t>
        <a:bodyPr/>
        <a:lstStyle/>
        <a:p>
          <a:endParaRPr lang="zh-CN" altLang="en-US">
            <a:latin typeface="腾讯体 W3" panose="020C04030202040F0204" pitchFamily="34" charset="-122"/>
            <a:ea typeface="腾讯体 W3" panose="020C04030202040F0204" pitchFamily="34" charset="-122"/>
          </a:endParaRPr>
        </a:p>
      </dgm:t>
    </dgm:pt>
    <dgm:pt modelId="{0DD74985-EFCD-45A6-86A9-D7A359658784}" type="pres">
      <dgm:prSet presAssocID="{33A36168-0528-45B1-8161-55A22FB1BC27}" presName="Name0" presStyleCnt="0">
        <dgm:presLayoutVars>
          <dgm:dir/>
          <dgm:animLvl val="lvl"/>
          <dgm:resizeHandles val="exact"/>
        </dgm:presLayoutVars>
      </dgm:prSet>
      <dgm:spPr/>
    </dgm:pt>
    <dgm:pt modelId="{58048896-2DFC-4EA7-A911-866D372580B8}" type="pres">
      <dgm:prSet presAssocID="{1D4170CB-CDC0-405D-BFE9-2E6DDEBA9E3C}" presName="parTxOnly" presStyleLbl="node1" presStyleIdx="0" presStyleCnt="5">
        <dgm:presLayoutVars>
          <dgm:chMax val="0"/>
          <dgm:chPref val="0"/>
          <dgm:bulletEnabled val="1"/>
        </dgm:presLayoutVars>
      </dgm:prSet>
      <dgm:spPr/>
    </dgm:pt>
    <dgm:pt modelId="{6D67855D-199C-487D-B4F0-BF82D5C3EC2E}" type="pres">
      <dgm:prSet presAssocID="{8DD3D905-D01C-4197-85F4-E897713DFCC9}" presName="parTxOnlySpace" presStyleCnt="0"/>
      <dgm:spPr/>
    </dgm:pt>
    <dgm:pt modelId="{471F3269-4101-41EC-AE22-ACA74E5FD48F}" type="pres">
      <dgm:prSet presAssocID="{0342D805-0FE2-47BB-B5C7-6FBDDE53E5F8}" presName="parTxOnly" presStyleLbl="node1" presStyleIdx="1" presStyleCnt="5">
        <dgm:presLayoutVars>
          <dgm:chMax val="0"/>
          <dgm:chPref val="0"/>
          <dgm:bulletEnabled val="1"/>
        </dgm:presLayoutVars>
      </dgm:prSet>
      <dgm:spPr/>
    </dgm:pt>
    <dgm:pt modelId="{804DEE3C-DEC0-49C7-9D52-F37E495BFFC1}" type="pres">
      <dgm:prSet presAssocID="{F2E68BE1-7B74-48C0-B565-32BD2FED31C6}" presName="parTxOnlySpace" presStyleCnt="0"/>
      <dgm:spPr/>
    </dgm:pt>
    <dgm:pt modelId="{DA3610A1-AA0B-48A5-B318-A42D5992D0E2}" type="pres">
      <dgm:prSet presAssocID="{216D8B39-2E00-41AB-87F2-AA4840183AEE}" presName="parTxOnly" presStyleLbl="node1" presStyleIdx="2" presStyleCnt="5">
        <dgm:presLayoutVars>
          <dgm:chMax val="0"/>
          <dgm:chPref val="0"/>
          <dgm:bulletEnabled val="1"/>
        </dgm:presLayoutVars>
      </dgm:prSet>
      <dgm:spPr/>
    </dgm:pt>
    <dgm:pt modelId="{157E3996-21FA-4A02-B648-00AD1B22F5C7}" type="pres">
      <dgm:prSet presAssocID="{F233551D-7D3B-486B-A38A-D950DE86CDD5}" presName="parTxOnlySpace" presStyleCnt="0"/>
      <dgm:spPr/>
    </dgm:pt>
    <dgm:pt modelId="{05FF2BA1-B768-4FC0-B4B0-DED3D7BC817C}" type="pres">
      <dgm:prSet presAssocID="{5CC716B9-05CA-4E5B-B236-4D3770FF3430}" presName="parTxOnly" presStyleLbl="node1" presStyleIdx="3" presStyleCnt="5">
        <dgm:presLayoutVars>
          <dgm:chMax val="0"/>
          <dgm:chPref val="0"/>
          <dgm:bulletEnabled val="1"/>
        </dgm:presLayoutVars>
      </dgm:prSet>
      <dgm:spPr/>
    </dgm:pt>
    <dgm:pt modelId="{C0D62A66-1DC6-4EE0-B623-12B59CE98BF5}" type="pres">
      <dgm:prSet presAssocID="{21E49578-D302-4DA5-B840-B8704AFFE912}" presName="parTxOnlySpace" presStyleCnt="0"/>
      <dgm:spPr/>
    </dgm:pt>
    <dgm:pt modelId="{78DAFBF0-D378-4C17-BFE2-D250FFE099BA}" type="pres">
      <dgm:prSet presAssocID="{0750CF84-E344-481D-9B54-7101D27BF9F7}" presName="parTxOnly" presStyleLbl="node1" presStyleIdx="4" presStyleCnt="5" custScaleX="125173">
        <dgm:presLayoutVars>
          <dgm:chMax val="0"/>
          <dgm:chPref val="0"/>
          <dgm:bulletEnabled val="1"/>
        </dgm:presLayoutVars>
      </dgm:prSet>
      <dgm:spPr/>
    </dgm:pt>
  </dgm:ptLst>
  <dgm:cxnLst>
    <dgm:cxn modelId="{A6CB6F14-1670-4DF4-BF84-9106CCC6CEB7}" type="presOf" srcId="{0750CF84-E344-481D-9B54-7101D27BF9F7}" destId="{78DAFBF0-D378-4C17-BFE2-D250FFE099BA}" srcOrd="0" destOrd="0" presId="urn:microsoft.com/office/officeart/2005/8/layout/chevron1"/>
    <dgm:cxn modelId="{0F668067-9D3F-41BD-B26F-8F9B3FFCCDCB}" type="presOf" srcId="{33A36168-0528-45B1-8161-55A22FB1BC27}" destId="{0DD74985-EFCD-45A6-86A9-D7A359658784}" srcOrd="0" destOrd="0" presId="urn:microsoft.com/office/officeart/2005/8/layout/chevron1"/>
    <dgm:cxn modelId="{7471A869-912C-4354-8581-05FF315C6759}" type="presOf" srcId="{0342D805-0FE2-47BB-B5C7-6FBDDE53E5F8}" destId="{471F3269-4101-41EC-AE22-ACA74E5FD48F}" srcOrd="0" destOrd="0" presId="urn:microsoft.com/office/officeart/2005/8/layout/chevron1"/>
    <dgm:cxn modelId="{80083955-5618-41D4-BC60-4BE212E6941A}" type="presOf" srcId="{1D4170CB-CDC0-405D-BFE9-2E6DDEBA9E3C}" destId="{58048896-2DFC-4EA7-A911-866D372580B8}" srcOrd="0" destOrd="0" presId="urn:microsoft.com/office/officeart/2005/8/layout/chevron1"/>
    <dgm:cxn modelId="{BF937D92-AEC6-4A55-81BB-9CB1A8A7612C}" srcId="{33A36168-0528-45B1-8161-55A22FB1BC27}" destId="{1D4170CB-CDC0-405D-BFE9-2E6DDEBA9E3C}" srcOrd="0" destOrd="0" parTransId="{43003A0A-6A17-4A27-94D7-DE1526D3F6B8}" sibTransId="{8DD3D905-D01C-4197-85F4-E897713DFCC9}"/>
    <dgm:cxn modelId="{8CEF0F95-6960-4D41-AE54-E43AD783C6FA}" srcId="{33A36168-0528-45B1-8161-55A22FB1BC27}" destId="{216D8B39-2E00-41AB-87F2-AA4840183AEE}" srcOrd="2" destOrd="0" parTransId="{80EC0A1C-0CDF-4835-8DD8-FE73498331AC}" sibTransId="{F233551D-7D3B-486B-A38A-D950DE86CDD5}"/>
    <dgm:cxn modelId="{C4337DA6-1B80-400B-99CC-5A7D141FABAE}" srcId="{33A36168-0528-45B1-8161-55A22FB1BC27}" destId="{0750CF84-E344-481D-9B54-7101D27BF9F7}" srcOrd="4" destOrd="0" parTransId="{4CBAF998-E103-43C0-92B4-D83174FC3168}" sibTransId="{1FB348CF-D99B-4479-A474-300A83137943}"/>
    <dgm:cxn modelId="{A568D2BD-F75F-42BF-BA7F-765459E16B3B}" srcId="{33A36168-0528-45B1-8161-55A22FB1BC27}" destId="{5CC716B9-05CA-4E5B-B236-4D3770FF3430}" srcOrd="3" destOrd="0" parTransId="{605D61B6-01F4-48D4-9ECD-6DD98667F4E3}" sibTransId="{21E49578-D302-4DA5-B840-B8704AFFE912}"/>
    <dgm:cxn modelId="{85CA62C8-E7D3-452C-9918-6CA172FB92DB}" type="presOf" srcId="{5CC716B9-05CA-4E5B-B236-4D3770FF3430}" destId="{05FF2BA1-B768-4FC0-B4B0-DED3D7BC817C}" srcOrd="0" destOrd="0" presId="urn:microsoft.com/office/officeart/2005/8/layout/chevron1"/>
    <dgm:cxn modelId="{B00EE2DA-4456-413D-9B1D-9655AE8E6685}" srcId="{33A36168-0528-45B1-8161-55A22FB1BC27}" destId="{0342D805-0FE2-47BB-B5C7-6FBDDE53E5F8}" srcOrd="1" destOrd="0" parTransId="{0A63C8F6-A910-42B1-B912-82FEBEEF2168}" sibTransId="{F2E68BE1-7B74-48C0-B565-32BD2FED31C6}"/>
    <dgm:cxn modelId="{EA5FA9F7-B311-4D2F-BE5D-A2A519D6D54E}" type="presOf" srcId="{216D8B39-2E00-41AB-87F2-AA4840183AEE}" destId="{DA3610A1-AA0B-48A5-B318-A42D5992D0E2}" srcOrd="0" destOrd="0" presId="urn:microsoft.com/office/officeart/2005/8/layout/chevron1"/>
    <dgm:cxn modelId="{4CB73194-4BCA-43D0-98D2-F5DE440A3CB6}" type="presParOf" srcId="{0DD74985-EFCD-45A6-86A9-D7A359658784}" destId="{58048896-2DFC-4EA7-A911-866D372580B8}" srcOrd="0" destOrd="0" presId="urn:microsoft.com/office/officeart/2005/8/layout/chevron1"/>
    <dgm:cxn modelId="{8BA33907-7F96-4B77-A8F0-6ED322881755}" type="presParOf" srcId="{0DD74985-EFCD-45A6-86A9-D7A359658784}" destId="{6D67855D-199C-487D-B4F0-BF82D5C3EC2E}" srcOrd="1" destOrd="0" presId="urn:microsoft.com/office/officeart/2005/8/layout/chevron1"/>
    <dgm:cxn modelId="{E16123FF-566F-4814-8D53-0D242B4D5E15}" type="presParOf" srcId="{0DD74985-EFCD-45A6-86A9-D7A359658784}" destId="{471F3269-4101-41EC-AE22-ACA74E5FD48F}" srcOrd="2" destOrd="0" presId="urn:microsoft.com/office/officeart/2005/8/layout/chevron1"/>
    <dgm:cxn modelId="{DDCB4EC7-C4AC-4DAD-A7BD-8996DD0A1E93}" type="presParOf" srcId="{0DD74985-EFCD-45A6-86A9-D7A359658784}" destId="{804DEE3C-DEC0-49C7-9D52-F37E495BFFC1}" srcOrd="3" destOrd="0" presId="urn:microsoft.com/office/officeart/2005/8/layout/chevron1"/>
    <dgm:cxn modelId="{6082A26C-FF4A-40CF-93AB-B32DE8D813B9}" type="presParOf" srcId="{0DD74985-EFCD-45A6-86A9-D7A359658784}" destId="{DA3610A1-AA0B-48A5-B318-A42D5992D0E2}" srcOrd="4" destOrd="0" presId="urn:microsoft.com/office/officeart/2005/8/layout/chevron1"/>
    <dgm:cxn modelId="{E739AEEF-4F76-4239-AD97-514F7FFC850B}" type="presParOf" srcId="{0DD74985-EFCD-45A6-86A9-D7A359658784}" destId="{157E3996-21FA-4A02-B648-00AD1B22F5C7}" srcOrd="5" destOrd="0" presId="urn:microsoft.com/office/officeart/2005/8/layout/chevron1"/>
    <dgm:cxn modelId="{443CBBBE-C49D-4608-84B6-B5A490BABE41}" type="presParOf" srcId="{0DD74985-EFCD-45A6-86A9-D7A359658784}" destId="{05FF2BA1-B768-4FC0-B4B0-DED3D7BC817C}" srcOrd="6" destOrd="0" presId="urn:microsoft.com/office/officeart/2005/8/layout/chevron1"/>
    <dgm:cxn modelId="{1A393A4B-4052-41A4-BE23-3B1070174404}" type="presParOf" srcId="{0DD74985-EFCD-45A6-86A9-D7A359658784}" destId="{C0D62A66-1DC6-4EE0-B623-12B59CE98BF5}" srcOrd="7" destOrd="0" presId="urn:microsoft.com/office/officeart/2005/8/layout/chevron1"/>
    <dgm:cxn modelId="{491D5306-32C4-4165-8B6F-01F547C69D94}" type="presParOf" srcId="{0DD74985-EFCD-45A6-86A9-D7A359658784}" destId="{78DAFBF0-D378-4C17-BFE2-D250FFE099BA}"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13E60E-DC48-421B-AC3C-BC1B6C07A0BB}" type="doc">
      <dgm:prSet loTypeId="urn:microsoft.com/office/officeart/2005/8/layout/radial4" loCatId="relationship" qsTypeId="urn:microsoft.com/office/officeart/2005/8/quickstyle/simple1" qsCatId="simple" csTypeId="urn:microsoft.com/office/officeart/2005/8/colors/colorful4" csCatId="colorful" phldr="1"/>
      <dgm:spPr/>
      <dgm:t>
        <a:bodyPr/>
        <a:lstStyle/>
        <a:p>
          <a:endParaRPr lang="zh-CN" altLang="en-US"/>
        </a:p>
      </dgm:t>
    </dgm:pt>
    <dgm:pt modelId="{F67C3C89-3190-47D9-827B-080EF135AE4B}">
      <dgm:prSet phldrT="[文本]"/>
      <dgm:spPr/>
      <dgm:t>
        <a:bodyPr/>
        <a:lstStyle/>
        <a:p>
          <a:r>
            <a:rPr lang="zh-CN" altLang="en-US" dirty="0">
              <a:latin typeface="腾讯体 W3" panose="020C04030202040F0204" pitchFamily="34" charset="-122"/>
              <a:ea typeface="腾讯体 W3" panose="020C04030202040F0204" pitchFamily="34" charset="-122"/>
            </a:rPr>
            <a:t>类</a:t>
          </a:r>
        </a:p>
      </dgm:t>
    </dgm:pt>
    <dgm:pt modelId="{9D2DCE43-89C2-4A06-BC45-53F7E15E398E}" type="parTrans" cxnId="{F184E2DC-80DF-47F7-A570-37CAAA61B456}">
      <dgm:prSet/>
      <dgm:spPr/>
      <dgm:t>
        <a:bodyPr/>
        <a:lstStyle/>
        <a:p>
          <a:endParaRPr lang="zh-CN" altLang="en-US">
            <a:latin typeface="腾讯体 W3" panose="020C04030202040F0204" pitchFamily="34" charset="-122"/>
            <a:ea typeface="腾讯体 W3" panose="020C04030202040F0204" pitchFamily="34" charset="-122"/>
          </a:endParaRPr>
        </a:p>
      </dgm:t>
    </dgm:pt>
    <dgm:pt modelId="{AF9E00D1-5066-46AE-B51E-CADB70BCD0FC}" type="sibTrans" cxnId="{F184E2DC-80DF-47F7-A570-37CAAA61B456}">
      <dgm:prSet/>
      <dgm:spPr/>
      <dgm:t>
        <a:bodyPr/>
        <a:lstStyle/>
        <a:p>
          <a:endParaRPr lang="zh-CN" altLang="en-US">
            <a:latin typeface="腾讯体 W3" panose="020C04030202040F0204" pitchFamily="34" charset="-122"/>
            <a:ea typeface="腾讯体 W3" panose="020C04030202040F0204" pitchFamily="34" charset="-122"/>
          </a:endParaRPr>
        </a:p>
      </dgm:t>
    </dgm:pt>
    <dgm:pt modelId="{AAF69659-4C6F-4630-8B93-0DBBE229DFA3}">
      <dgm:prSet phldrT="[文本]"/>
      <dgm:spPr/>
      <dgm:t>
        <a:bodyPr/>
        <a:lstStyle/>
        <a:p>
          <a:r>
            <a:rPr lang="zh-CN" altLang="zh-CN" dirty="0">
              <a:latin typeface="腾讯体 W3" panose="020C04030202040F0204" pitchFamily="34" charset="-122"/>
              <a:ea typeface="腾讯体 W3" panose="020C04030202040F0204" pitchFamily="34" charset="-122"/>
            </a:rPr>
            <a:t>可以感知的物理实体</a:t>
          </a:r>
          <a:endParaRPr lang="zh-CN" altLang="en-US" dirty="0">
            <a:latin typeface="腾讯体 W3" panose="020C04030202040F0204" pitchFamily="34" charset="-122"/>
            <a:ea typeface="腾讯体 W3" panose="020C04030202040F0204" pitchFamily="34" charset="-122"/>
          </a:endParaRPr>
        </a:p>
      </dgm:t>
    </dgm:pt>
    <dgm:pt modelId="{C57F9625-6877-4254-82F7-B591AF0370F5}" type="parTrans" cxnId="{B4D86758-2771-4205-B987-A11E1686D9F6}">
      <dgm:prSet/>
      <dgm:spPr/>
      <dgm:t>
        <a:bodyPr/>
        <a:lstStyle/>
        <a:p>
          <a:endParaRPr lang="zh-CN" altLang="en-US">
            <a:latin typeface="腾讯体 W3" panose="020C04030202040F0204" pitchFamily="34" charset="-122"/>
            <a:ea typeface="腾讯体 W3" panose="020C04030202040F0204" pitchFamily="34" charset="-122"/>
          </a:endParaRPr>
        </a:p>
      </dgm:t>
    </dgm:pt>
    <dgm:pt modelId="{A2654311-9A1C-47A1-82A4-9D091F5766CF}" type="sibTrans" cxnId="{B4D86758-2771-4205-B987-A11E1686D9F6}">
      <dgm:prSet/>
      <dgm:spPr/>
      <dgm:t>
        <a:bodyPr/>
        <a:lstStyle/>
        <a:p>
          <a:endParaRPr lang="zh-CN" altLang="en-US">
            <a:latin typeface="腾讯体 W3" panose="020C04030202040F0204" pitchFamily="34" charset="-122"/>
            <a:ea typeface="腾讯体 W3" panose="020C04030202040F0204" pitchFamily="34" charset="-122"/>
          </a:endParaRPr>
        </a:p>
      </dgm:t>
    </dgm:pt>
    <dgm:pt modelId="{1B013651-2667-40C5-B574-FC900E1D7925}">
      <dgm:prSet/>
      <dgm:spPr/>
      <dgm:t>
        <a:bodyPr/>
        <a:lstStyle/>
        <a:p>
          <a:r>
            <a:rPr lang="zh-CN" altLang="zh-CN">
              <a:latin typeface="腾讯体 W3" panose="020C04030202040F0204" pitchFamily="34" charset="-122"/>
              <a:ea typeface="腾讯体 W3" panose="020C04030202040F0204" pitchFamily="34" charset="-122"/>
            </a:rPr>
            <a:t>人或组织的角色</a:t>
          </a:r>
          <a:endParaRPr lang="zh-CN" altLang="en-US" dirty="0">
            <a:latin typeface="腾讯体 W3" panose="020C04030202040F0204" pitchFamily="34" charset="-122"/>
            <a:ea typeface="腾讯体 W3" panose="020C04030202040F0204" pitchFamily="34" charset="-122"/>
          </a:endParaRPr>
        </a:p>
      </dgm:t>
    </dgm:pt>
    <dgm:pt modelId="{784FF79B-85C6-4BB0-931B-BF71ED816F11}" type="parTrans" cxnId="{EEB35CB0-514A-4EE6-AAAE-1AD0CAEB4F50}">
      <dgm:prSet/>
      <dgm:spPr/>
      <dgm:t>
        <a:bodyPr/>
        <a:lstStyle/>
        <a:p>
          <a:endParaRPr lang="zh-CN" altLang="en-US">
            <a:latin typeface="腾讯体 W3" panose="020C04030202040F0204" pitchFamily="34" charset="-122"/>
            <a:ea typeface="腾讯体 W3" panose="020C04030202040F0204" pitchFamily="34" charset="-122"/>
          </a:endParaRPr>
        </a:p>
      </dgm:t>
    </dgm:pt>
    <dgm:pt modelId="{751812CE-3012-442E-91AE-7027D1BFAE86}" type="sibTrans" cxnId="{EEB35CB0-514A-4EE6-AAAE-1AD0CAEB4F50}">
      <dgm:prSet/>
      <dgm:spPr/>
      <dgm:t>
        <a:bodyPr/>
        <a:lstStyle/>
        <a:p>
          <a:endParaRPr lang="zh-CN" altLang="en-US">
            <a:latin typeface="腾讯体 W3" panose="020C04030202040F0204" pitchFamily="34" charset="-122"/>
            <a:ea typeface="腾讯体 W3" panose="020C04030202040F0204" pitchFamily="34" charset="-122"/>
          </a:endParaRPr>
        </a:p>
      </dgm:t>
    </dgm:pt>
    <dgm:pt modelId="{6AEA6C61-131C-4E9A-9071-C61626E8D390}">
      <dgm:prSet/>
      <dgm:spPr/>
      <dgm:t>
        <a:bodyPr/>
        <a:lstStyle/>
        <a:p>
          <a:r>
            <a:rPr lang="zh-CN" altLang="zh-CN" dirty="0">
              <a:latin typeface="腾讯体 W3" panose="020C04030202040F0204" pitchFamily="34" charset="-122"/>
              <a:ea typeface="腾讯体 W3" panose="020C04030202040F0204" pitchFamily="34" charset="-122"/>
            </a:rPr>
            <a:t>应该记忆的事件</a:t>
          </a:r>
          <a:endParaRPr lang="zh-CN" altLang="en-US" dirty="0">
            <a:latin typeface="腾讯体 W3" panose="020C04030202040F0204" pitchFamily="34" charset="-122"/>
            <a:ea typeface="腾讯体 W3" panose="020C04030202040F0204" pitchFamily="34" charset="-122"/>
          </a:endParaRPr>
        </a:p>
      </dgm:t>
    </dgm:pt>
    <dgm:pt modelId="{01798925-2F50-4382-9E36-352C94025279}" type="parTrans" cxnId="{16AE9C3D-6BAE-426F-81A9-2F9929A2DD45}">
      <dgm:prSet/>
      <dgm:spPr/>
      <dgm:t>
        <a:bodyPr/>
        <a:lstStyle/>
        <a:p>
          <a:endParaRPr lang="zh-CN" altLang="en-US">
            <a:latin typeface="腾讯体 W3" panose="020C04030202040F0204" pitchFamily="34" charset="-122"/>
            <a:ea typeface="腾讯体 W3" panose="020C04030202040F0204" pitchFamily="34" charset="-122"/>
          </a:endParaRPr>
        </a:p>
      </dgm:t>
    </dgm:pt>
    <dgm:pt modelId="{45C53C91-7232-4CD3-8310-53061C32A994}" type="sibTrans" cxnId="{16AE9C3D-6BAE-426F-81A9-2F9929A2DD45}">
      <dgm:prSet/>
      <dgm:spPr/>
      <dgm:t>
        <a:bodyPr/>
        <a:lstStyle/>
        <a:p>
          <a:endParaRPr lang="zh-CN" altLang="en-US">
            <a:latin typeface="腾讯体 W3" panose="020C04030202040F0204" pitchFamily="34" charset="-122"/>
            <a:ea typeface="腾讯体 W3" panose="020C04030202040F0204" pitchFamily="34" charset="-122"/>
          </a:endParaRPr>
        </a:p>
      </dgm:t>
    </dgm:pt>
    <dgm:pt modelId="{26A756D5-1F81-4365-9D68-0EBFC7EEB27E}">
      <dgm:prSet/>
      <dgm:spPr/>
      <dgm:t>
        <a:bodyPr/>
        <a:lstStyle/>
        <a:p>
          <a:r>
            <a:rPr lang="zh-CN" altLang="zh-CN">
              <a:latin typeface="腾讯体 W3" panose="020C04030202040F0204" pitchFamily="34" charset="-122"/>
              <a:ea typeface="腾讯体 W3" panose="020C04030202040F0204" pitchFamily="34" charset="-122"/>
            </a:rPr>
            <a:t>对象之间的相互作用</a:t>
          </a:r>
          <a:endParaRPr lang="zh-CN" altLang="en-US" dirty="0">
            <a:latin typeface="腾讯体 W3" panose="020C04030202040F0204" pitchFamily="34" charset="-122"/>
            <a:ea typeface="腾讯体 W3" panose="020C04030202040F0204" pitchFamily="34" charset="-122"/>
          </a:endParaRPr>
        </a:p>
      </dgm:t>
    </dgm:pt>
    <dgm:pt modelId="{3D52E302-1972-4DBD-8D9D-1AF5CCAFB6AD}" type="parTrans" cxnId="{9F581A14-6BA0-4BDF-A671-F8B3E8F0C137}">
      <dgm:prSet/>
      <dgm:spPr/>
      <dgm:t>
        <a:bodyPr/>
        <a:lstStyle/>
        <a:p>
          <a:endParaRPr lang="zh-CN" altLang="en-US">
            <a:latin typeface="腾讯体 W3" panose="020C04030202040F0204" pitchFamily="34" charset="-122"/>
            <a:ea typeface="腾讯体 W3" panose="020C04030202040F0204" pitchFamily="34" charset="-122"/>
          </a:endParaRPr>
        </a:p>
      </dgm:t>
    </dgm:pt>
    <dgm:pt modelId="{B089F759-C4FD-4563-8EC6-F4C9C6C76F32}" type="sibTrans" cxnId="{9F581A14-6BA0-4BDF-A671-F8B3E8F0C137}">
      <dgm:prSet/>
      <dgm:spPr/>
      <dgm:t>
        <a:bodyPr/>
        <a:lstStyle/>
        <a:p>
          <a:endParaRPr lang="zh-CN" altLang="en-US">
            <a:latin typeface="腾讯体 W3" panose="020C04030202040F0204" pitchFamily="34" charset="-122"/>
            <a:ea typeface="腾讯体 W3" panose="020C04030202040F0204" pitchFamily="34" charset="-122"/>
          </a:endParaRPr>
        </a:p>
      </dgm:t>
    </dgm:pt>
    <dgm:pt modelId="{2D22D474-F09C-466B-B4DB-B7DB8BA7C128}">
      <dgm:prSet/>
      <dgm:spPr/>
      <dgm:t>
        <a:bodyPr/>
        <a:lstStyle/>
        <a:p>
          <a:r>
            <a:rPr lang="zh-CN" altLang="zh-CN">
              <a:latin typeface="腾讯体 W3" panose="020C04030202040F0204" pitchFamily="34" charset="-122"/>
              <a:ea typeface="腾讯体 W3" panose="020C04030202040F0204" pitchFamily="34" charset="-122"/>
            </a:rPr>
            <a:t>需要说明的概念</a:t>
          </a:r>
          <a:endParaRPr lang="zh-CN" altLang="en-US" dirty="0">
            <a:latin typeface="腾讯体 W3" panose="020C04030202040F0204" pitchFamily="34" charset="-122"/>
            <a:ea typeface="腾讯体 W3" panose="020C04030202040F0204" pitchFamily="34" charset="-122"/>
          </a:endParaRPr>
        </a:p>
      </dgm:t>
    </dgm:pt>
    <dgm:pt modelId="{DF90CEC2-41E7-4F7A-ADE8-2456DDDE4878}" type="parTrans" cxnId="{186CE7AA-26F4-44B7-897F-0E4E8B80508B}">
      <dgm:prSet/>
      <dgm:spPr/>
      <dgm:t>
        <a:bodyPr/>
        <a:lstStyle/>
        <a:p>
          <a:endParaRPr lang="zh-CN" altLang="en-US">
            <a:latin typeface="腾讯体 W3" panose="020C04030202040F0204" pitchFamily="34" charset="-122"/>
            <a:ea typeface="腾讯体 W3" panose="020C04030202040F0204" pitchFamily="34" charset="-122"/>
          </a:endParaRPr>
        </a:p>
      </dgm:t>
    </dgm:pt>
    <dgm:pt modelId="{082CCD38-DF78-4573-A072-FA19EB02CB55}" type="sibTrans" cxnId="{186CE7AA-26F4-44B7-897F-0E4E8B80508B}">
      <dgm:prSet/>
      <dgm:spPr/>
      <dgm:t>
        <a:bodyPr/>
        <a:lstStyle/>
        <a:p>
          <a:endParaRPr lang="zh-CN" altLang="en-US">
            <a:latin typeface="腾讯体 W3" panose="020C04030202040F0204" pitchFamily="34" charset="-122"/>
            <a:ea typeface="腾讯体 W3" panose="020C04030202040F0204" pitchFamily="34" charset="-122"/>
          </a:endParaRPr>
        </a:p>
      </dgm:t>
    </dgm:pt>
    <dgm:pt modelId="{22F127F8-D075-478F-8229-C28B326FC336}" type="pres">
      <dgm:prSet presAssocID="{E313E60E-DC48-421B-AC3C-BC1B6C07A0BB}" presName="cycle" presStyleCnt="0">
        <dgm:presLayoutVars>
          <dgm:chMax val="1"/>
          <dgm:dir/>
          <dgm:animLvl val="ctr"/>
          <dgm:resizeHandles val="exact"/>
        </dgm:presLayoutVars>
      </dgm:prSet>
      <dgm:spPr/>
    </dgm:pt>
    <dgm:pt modelId="{D01A774D-BF12-4418-B66E-A6B653D42C09}" type="pres">
      <dgm:prSet presAssocID="{F67C3C89-3190-47D9-827B-080EF135AE4B}" presName="centerShape" presStyleLbl="node0" presStyleIdx="0" presStyleCnt="1"/>
      <dgm:spPr/>
    </dgm:pt>
    <dgm:pt modelId="{41C1707B-D123-4C67-9AB7-00D0DD955B90}" type="pres">
      <dgm:prSet presAssocID="{C57F9625-6877-4254-82F7-B591AF0370F5}" presName="parTrans" presStyleLbl="bgSibTrans2D1" presStyleIdx="0" presStyleCnt="5"/>
      <dgm:spPr/>
    </dgm:pt>
    <dgm:pt modelId="{DB1F4827-FC2C-4D4F-A3B8-109FFDEA2063}" type="pres">
      <dgm:prSet presAssocID="{AAF69659-4C6F-4630-8B93-0DBBE229DFA3}" presName="node" presStyleLbl="node1" presStyleIdx="0" presStyleCnt="5">
        <dgm:presLayoutVars>
          <dgm:bulletEnabled val="1"/>
        </dgm:presLayoutVars>
      </dgm:prSet>
      <dgm:spPr/>
    </dgm:pt>
    <dgm:pt modelId="{D59B264D-7E30-44AA-A4A8-313CFB815C50}" type="pres">
      <dgm:prSet presAssocID="{784FF79B-85C6-4BB0-931B-BF71ED816F11}" presName="parTrans" presStyleLbl="bgSibTrans2D1" presStyleIdx="1" presStyleCnt="5"/>
      <dgm:spPr/>
    </dgm:pt>
    <dgm:pt modelId="{6E71FE7F-EC17-460C-AEA7-3655EC0D992E}" type="pres">
      <dgm:prSet presAssocID="{1B013651-2667-40C5-B574-FC900E1D7925}" presName="node" presStyleLbl="node1" presStyleIdx="1" presStyleCnt="5">
        <dgm:presLayoutVars>
          <dgm:bulletEnabled val="1"/>
        </dgm:presLayoutVars>
      </dgm:prSet>
      <dgm:spPr/>
    </dgm:pt>
    <dgm:pt modelId="{E658B5DC-996E-4F07-A626-35E0EC0F308D}" type="pres">
      <dgm:prSet presAssocID="{01798925-2F50-4382-9E36-352C94025279}" presName="parTrans" presStyleLbl="bgSibTrans2D1" presStyleIdx="2" presStyleCnt="5"/>
      <dgm:spPr/>
    </dgm:pt>
    <dgm:pt modelId="{1D86D504-19CE-434E-A32D-A617CEAF9C3C}" type="pres">
      <dgm:prSet presAssocID="{6AEA6C61-131C-4E9A-9071-C61626E8D390}" presName="node" presStyleLbl="node1" presStyleIdx="2" presStyleCnt="5">
        <dgm:presLayoutVars>
          <dgm:bulletEnabled val="1"/>
        </dgm:presLayoutVars>
      </dgm:prSet>
      <dgm:spPr/>
    </dgm:pt>
    <dgm:pt modelId="{752B17CC-E068-4DB3-A9F6-527EFEFFF73F}" type="pres">
      <dgm:prSet presAssocID="{3D52E302-1972-4DBD-8D9D-1AF5CCAFB6AD}" presName="parTrans" presStyleLbl="bgSibTrans2D1" presStyleIdx="3" presStyleCnt="5"/>
      <dgm:spPr/>
    </dgm:pt>
    <dgm:pt modelId="{D8E8EBAF-DD3E-4096-9390-DCD5E9A646A3}" type="pres">
      <dgm:prSet presAssocID="{26A756D5-1F81-4365-9D68-0EBFC7EEB27E}" presName="node" presStyleLbl="node1" presStyleIdx="3" presStyleCnt="5">
        <dgm:presLayoutVars>
          <dgm:bulletEnabled val="1"/>
        </dgm:presLayoutVars>
      </dgm:prSet>
      <dgm:spPr/>
    </dgm:pt>
    <dgm:pt modelId="{E78A504B-0876-4845-9E25-8C0AFD4DC482}" type="pres">
      <dgm:prSet presAssocID="{DF90CEC2-41E7-4F7A-ADE8-2456DDDE4878}" presName="parTrans" presStyleLbl="bgSibTrans2D1" presStyleIdx="4" presStyleCnt="5"/>
      <dgm:spPr/>
    </dgm:pt>
    <dgm:pt modelId="{0B9BC4B9-EC16-4D76-A495-272B8870DEEE}" type="pres">
      <dgm:prSet presAssocID="{2D22D474-F09C-466B-B4DB-B7DB8BA7C128}" presName="node" presStyleLbl="node1" presStyleIdx="4" presStyleCnt="5">
        <dgm:presLayoutVars>
          <dgm:bulletEnabled val="1"/>
        </dgm:presLayoutVars>
      </dgm:prSet>
      <dgm:spPr/>
    </dgm:pt>
  </dgm:ptLst>
  <dgm:cxnLst>
    <dgm:cxn modelId="{C8D5C400-44A8-4E79-AB69-D75801060CD0}" type="presOf" srcId="{2D22D474-F09C-466B-B4DB-B7DB8BA7C128}" destId="{0B9BC4B9-EC16-4D76-A495-272B8870DEEE}" srcOrd="0" destOrd="0" presId="urn:microsoft.com/office/officeart/2005/8/layout/radial4"/>
    <dgm:cxn modelId="{51D9CA01-CC96-4653-ADEC-ED3642CF5823}" type="presOf" srcId="{01798925-2F50-4382-9E36-352C94025279}" destId="{E658B5DC-996E-4F07-A626-35E0EC0F308D}" srcOrd="0" destOrd="0" presId="urn:microsoft.com/office/officeart/2005/8/layout/radial4"/>
    <dgm:cxn modelId="{BE913006-3AA2-45D2-86AE-81E70539FC8B}" type="presOf" srcId="{DF90CEC2-41E7-4F7A-ADE8-2456DDDE4878}" destId="{E78A504B-0876-4845-9E25-8C0AFD4DC482}" srcOrd="0" destOrd="0" presId="urn:microsoft.com/office/officeart/2005/8/layout/radial4"/>
    <dgm:cxn modelId="{E124D50A-5E16-47C3-B70E-A705046F6982}" type="presOf" srcId="{784FF79B-85C6-4BB0-931B-BF71ED816F11}" destId="{D59B264D-7E30-44AA-A4A8-313CFB815C50}" srcOrd="0" destOrd="0" presId="urn:microsoft.com/office/officeart/2005/8/layout/radial4"/>
    <dgm:cxn modelId="{9F581A14-6BA0-4BDF-A671-F8B3E8F0C137}" srcId="{F67C3C89-3190-47D9-827B-080EF135AE4B}" destId="{26A756D5-1F81-4365-9D68-0EBFC7EEB27E}" srcOrd="3" destOrd="0" parTransId="{3D52E302-1972-4DBD-8D9D-1AF5CCAFB6AD}" sibTransId="{B089F759-C4FD-4563-8EC6-F4C9C6C76F32}"/>
    <dgm:cxn modelId="{8D5E7C2E-4D1D-4731-819F-F49976067BE5}" type="presOf" srcId="{3D52E302-1972-4DBD-8D9D-1AF5CCAFB6AD}" destId="{752B17CC-E068-4DB3-A9F6-527EFEFFF73F}" srcOrd="0" destOrd="0" presId="urn:microsoft.com/office/officeart/2005/8/layout/radial4"/>
    <dgm:cxn modelId="{16AE9C3D-6BAE-426F-81A9-2F9929A2DD45}" srcId="{F67C3C89-3190-47D9-827B-080EF135AE4B}" destId="{6AEA6C61-131C-4E9A-9071-C61626E8D390}" srcOrd="2" destOrd="0" parTransId="{01798925-2F50-4382-9E36-352C94025279}" sibTransId="{45C53C91-7232-4CD3-8310-53061C32A994}"/>
    <dgm:cxn modelId="{7BBC8660-07AD-4E57-822D-DBDBF1FF00BD}" type="presOf" srcId="{26A756D5-1F81-4365-9D68-0EBFC7EEB27E}" destId="{D8E8EBAF-DD3E-4096-9390-DCD5E9A646A3}" srcOrd="0" destOrd="0" presId="urn:microsoft.com/office/officeart/2005/8/layout/radial4"/>
    <dgm:cxn modelId="{DC67DD60-344B-4CC4-BCDC-9370D0AB1C3E}" type="presOf" srcId="{1B013651-2667-40C5-B574-FC900E1D7925}" destId="{6E71FE7F-EC17-460C-AEA7-3655EC0D992E}" srcOrd="0" destOrd="0" presId="urn:microsoft.com/office/officeart/2005/8/layout/radial4"/>
    <dgm:cxn modelId="{9A5C3862-5812-41EB-AF63-A50DF03D4F33}" type="presOf" srcId="{E313E60E-DC48-421B-AC3C-BC1B6C07A0BB}" destId="{22F127F8-D075-478F-8229-C28B326FC336}" srcOrd="0" destOrd="0" presId="urn:microsoft.com/office/officeart/2005/8/layout/radial4"/>
    <dgm:cxn modelId="{CBFE6663-CDB8-4B49-84FA-99A4CE5BFD28}" type="presOf" srcId="{6AEA6C61-131C-4E9A-9071-C61626E8D390}" destId="{1D86D504-19CE-434E-A32D-A617CEAF9C3C}" srcOrd="0" destOrd="0" presId="urn:microsoft.com/office/officeart/2005/8/layout/radial4"/>
    <dgm:cxn modelId="{4EC1606F-181A-4C03-9770-7ABC664C102B}" type="presOf" srcId="{F67C3C89-3190-47D9-827B-080EF135AE4B}" destId="{D01A774D-BF12-4418-B66E-A6B653D42C09}" srcOrd="0" destOrd="0" presId="urn:microsoft.com/office/officeart/2005/8/layout/radial4"/>
    <dgm:cxn modelId="{B4D86758-2771-4205-B987-A11E1686D9F6}" srcId="{F67C3C89-3190-47D9-827B-080EF135AE4B}" destId="{AAF69659-4C6F-4630-8B93-0DBBE229DFA3}" srcOrd="0" destOrd="0" parTransId="{C57F9625-6877-4254-82F7-B591AF0370F5}" sibTransId="{A2654311-9A1C-47A1-82A4-9D091F5766CF}"/>
    <dgm:cxn modelId="{CB2FA39E-5A4F-48F5-8D03-00678C18481C}" type="presOf" srcId="{C57F9625-6877-4254-82F7-B591AF0370F5}" destId="{41C1707B-D123-4C67-9AB7-00D0DD955B90}" srcOrd="0" destOrd="0" presId="urn:microsoft.com/office/officeart/2005/8/layout/radial4"/>
    <dgm:cxn modelId="{186CE7AA-26F4-44B7-897F-0E4E8B80508B}" srcId="{F67C3C89-3190-47D9-827B-080EF135AE4B}" destId="{2D22D474-F09C-466B-B4DB-B7DB8BA7C128}" srcOrd="4" destOrd="0" parTransId="{DF90CEC2-41E7-4F7A-ADE8-2456DDDE4878}" sibTransId="{082CCD38-DF78-4573-A072-FA19EB02CB55}"/>
    <dgm:cxn modelId="{EEB35CB0-514A-4EE6-AAAE-1AD0CAEB4F50}" srcId="{F67C3C89-3190-47D9-827B-080EF135AE4B}" destId="{1B013651-2667-40C5-B574-FC900E1D7925}" srcOrd="1" destOrd="0" parTransId="{784FF79B-85C6-4BB0-931B-BF71ED816F11}" sibTransId="{751812CE-3012-442E-91AE-7027D1BFAE86}"/>
    <dgm:cxn modelId="{F184E2DC-80DF-47F7-A570-37CAAA61B456}" srcId="{E313E60E-DC48-421B-AC3C-BC1B6C07A0BB}" destId="{F67C3C89-3190-47D9-827B-080EF135AE4B}" srcOrd="0" destOrd="0" parTransId="{9D2DCE43-89C2-4A06-BC45-53F7E15E398E}" sibTransId="{AF9E00D1-5066-46AE-B51E-CADB70BCD0FC}"/>
    <dgm:cxn modelId="{3B657DEE-7842-41C9-BCB4-8CCF02047EBC}" type="presOf" srcId="{AAF69659-4C6F-4630-8B93-0DBBE229DFA3}" destId="{DB1F4827-FC2C-4D4F-A3B8-109FFDEA2063}" srcOrd="0" destOrd="0" presId="urn:microsoft.com/office/officeart/2005/8/layout/radial4"/>
    <dgm:cxn modelId="{A4D281BD-2F75-4176-BBF0-0C1862B6B9F3}" type="presParOf" srcId="{22F127F8-D075-478F-8229-C28B326FC336}" destId="{D01A774D-BF12-4418-B66E-A6B653D42C09}" srcOrd="0" destOrd="0" presId="urn:microsoft.com/office/officeart/2005/8/layout/radial4"/>
    <dgm:cxn modelId="{888E0FB8-F64D-404C-95C5-6A4199A6A5A4}" type="presParOf" srcId="{22F127F8-D075-478F-8229-C28B326FC336}" destId="{41C1707B-D123-4C67-9AB7-00D0DD955B90}" srcOrd="1" destOrd="0" presId="urn:microsoft.com/office/officeart/2005/8/layout/radial4"/>
    <dgm:cxn modelId="{2B4E9E0C-98AD-45F9-B2DB-0DA01F3F25DE}" type="presParOf" srcId="{22F127F8-D075-478F-8229-C28B326FC336}" destId="{DB1F4827-FC2C-4D4F-A3B8-109FFDEA2063}" srcOrd="2" destOrd="0" presId="urn:microsoft.com/office/officeart/2005/8/layout/radial4"/>
    <dgm:cxn modelId="{16255AA6-A736-44F4-B097-A48CB07B6DC7}" type="presParOf" srcId="{22F127F8-D075-478F-8229-C28B326FC336}" destId="{D59B264D-7E30-44AA-A4A8-313CFB815C50}" srcOrd="3" destOrd="0" presId="urn:microsoft.com/office/officeart/2005/8/layout/radial4"/>
    <dgm:cxn modelId="{6CAEB66B-8ABF-47FE-82CA-892B54E01118}" type="presParOf" srcId="{22F127F8-D075-478F-8229-C28B326FC336}" destId="{6E71FE7F-EC17-460C-AEA7-3655EC0D992E}" srcOrd="4" destOrd="0" presId="urn:microsoft.com/office/officeart/2005/8/layout/radial4"/>
    <dgm:cxn modelId="{5452D818-019E-4245-8E6D-9088A7938F08}" type="presParOf" srcId="{22F127F8-D075-478F-8229-C28B326FC336}" destId="{E658B5DC-996E-4F07-A626-35E0EC0F308D}" srcOrd="5" destOrd="0" presId="urn:microsoft.com/office/officeart/2005/8/layout/radial4"/>
    <dgm:cxn modelId="{8E591EC3-2B92-44F9-B568-CFB99ABFA2AB}" type="presParOf" srcId="{22F127F8-D075-478F-8229-C28B326FC336}" destId="{1D86D504-19CE-434E-A32D-A617CEAF9C3C}" srcOrd="6" destOrd="0" presId="urn:microsoft.com/office/officeart/2005/8/layout/radial4"/>
    <dgm:cxn modelId="{F01E9B8F-38BB-408E-A284-B8736ABE78FD}" type="presParOf" srcId="{22F127F8-D075-478F-8229-C28B326FC336}" destId="{752B17CC-E068-4DB3-A9F6-527EFEFFF73F}" srcOrd="7" destOrd="0" presId="urn:microsoft.com/office/officeart/2005/8/layout/radial4"/>
    <dgm:cxn modelId="{CAA7EA9B-3D8D-4A8E-94C7-10AF77605CC3}" type="presParOf" srcId="{22F127F8-D075-478F-8229-C28B326FC336}" destId="{D8E8EBAF-DD3E-4096-9390-DCD5E9A646A3}" srcOrd="8" destOrd="0" presId="urn:microsoft.com/office/officeart/2005/8/layout/radial4"/>
    <dgm:cxn modelId="{6D9CC3E5-4F70-4D43-8E37-CF67E10D6CCC}" type="presParOf" srcId="{22F127F8-D075-478F-8229-C28B326FC336}" destId="{E78A504B-0876-4845-9E25-8C0AFD4DC482}" srcOrd="9" destOrd="0" presId="urn:microsoft.com/office/officeart/2005/8/layout/radial4"/>
    <dgm:cxn modelId="{D101FCC2-2938-47D6-B773-DB959DD90F2E}" type="presParOf" srcId="{22F127F8-D075-478F-8229-C28B326FC336}" destId="{0B9BC4B9-EC16-4D76-A495-272B8870DEEE}" srcOrd="10"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8C1DA2-23FB-48B5-B8D2-2A82C6660A9E}"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zh-CN" altLang="en-US"/>
        </a:p>
      </dgm:t>
    </dgm:pt>
    <dgm:pt modelId="{4A4E3080-4E54-4DED-85C8-3EE8E67FD413}">
      <dgm:prSet phldrT="[文本]"/>
      <dgm:spPr/>
      <dgm:t>
        <a:bodyPr/>
        <a:lstStyle/>
        <a:p>
          <a:r>
            <a:rPr lang="zh-CN" altLang="zh-CN" dirty="0">
              <a:latin typeface="腾讯体 W3" panose="020C04030202040F0204" pitchFamily="34" charset="-122"/>
              <a:ea typeface="腾讯体 W3" panose="020C04030202040F0204" pitchFamily="34" charset="-122"/>
            </a:rPr>
            <a:t>分析模型审核</a:t>
          </a:r>
          <a:r>
            <a:rPr lang="zh-CN" altLang="en-US" dirty="0">
              <a:latin typeface="腾讯体 W3" panose="020C04030202040F0204" pitchFamily="34" charset="-122"/>
              <a:ea typeface="腾讯体 W3" panose="020C04030202040F0204" pitchFamily="34" charset="-122"/>
            </a:rPr>
            <a:t>指标</a:t>
          </a:r>
        </a:p>
      </dgm:t>
    </dgm:pt>
    <dgm:pt modelId="{C011B34C-E097-42D4-9772-5D51A5CB72B4}" type="parTrans" cxnId="{3CCE7B33-9B60-4B04-A290-93D3F40FA17C}">
      <dgm:prSet/>
      <dgm:spPr/>
      <dgm:t>
        <a:bodyPr/>
        <a:lstStyle/>
        <a:p>
          <a:endParaRPr lang="zh-CN" altLang="en-US">
            <a:latin typeface="腾讯体 W3" panose="020C04030202040F0204" pitchFamily="34" charset="-122"/>
            <a:ea typeface="腾讯体 W3" panose="020C04030202040F0204" pitchFamily="34" charset="-122"/>
          </a:endParaRPr>
        </a:p>
      </dgm:t>
    </dgm:pt>
    <dgm:pt modelId="{7D5ED3F5-D35D-497D-9018-9CDDAB182D97}" type="sibTrans" cxnId="{3CCE7B33-9B60-4B04-A290-93D3F40FA17C}">
      <dgm:prSet/>
      <dgm:spPr/>
      <dgm:t>
        <a:bodyPr/>
        <a:lstStyle/>
        <a:p>
          <a:endParaRPr lang="zh-CN" altLang="en-US">
            <a:latin typeface="腾讯体 W3" panose="020C04030202040F0204" pitchFamily="34" charset="-122"/>
            <a:ea typeface="腾讯体 W3" panose="020C04030202040F0204" pitchFamily="34" charset="-122"/>
          </a:endParaRPr>
        </a:p>
      </dgm:t>
    </dgm:pt>
    <dgm:pt modelId="{ACBBF1B3-DEB7-409D-8803-F6868DDCA596}">
      <dgm:prSet/>
      <dgm:spPr/>
      <dgm:t>
        <a:bodyPr/>
        <a:lstStyle/>
        <a:p>
          <a:r>
            <a:rPr lang="zh-CN" altLang="zh-CN">
              <a:latin typeface="腾讯体 W3" panose="020C04030202040F0204" pitchFamily="34" charset="-122"/>
              <a:ea typeface="腾讯体 W3" panose="020C04030202040F0204" pitchFamily="34" charset="-122"/>
            </a:rPr>
            <a:t>正确性</a:t>
          </a:r>
          <a:endParaRPr lang="en-US" altLang="zh-CN" dirty="0">
            <a:latin typeface="腾讯体 W3" panose="020C04030202040F0204" pitchFamily="34" charset="-122"/>
            <a:ea typeface="腾讯体 W3" panose="020C04030202040F0204" pitchFamily="34" charset="-122"/>
          </a:endParaRPr>
        </a:p>
      </dgm:t>
    </dgm:pt>
    <dgm:pt modelId="{47592438-8FC4-4947-85C4-92B59BBD1DF2}" type="parTrans" cxnId="{54A92BBB-31B3-4D02-A9B2-AD99FED37E4B}">
      <dgm:prSet/>
      <dgm:spPr/>
      <dgm:t>
        <a:bodyPr/>
        <a:lstStyle/>
        <a:p>
          <a:endParaRPr lang="zh-CN" altLang="en-US">
            <a:latin typeface="腾讯体 W3" panose="020C04030202040F0204" pitchFamily="34" charset="-122"/>
            <a:ea typeface="腾讯体 W3" panose="020C04030202040F0204" pitchFamily="34" charset="-122"/>
          </a:endParaRPr>
        </a:p>
      </dgm:t>
    </dgm:pt>
    <dgm:pt modelId="{585FFB6D-F18C-4E2B-A810-64BDD1C9C23F}" type="sibTrans" cxnId="{54A92BBB-31B3-4D02-A9B2-AD99FED37E4B}">
      <dgm:prSet/>
      <dgm:spPr/>
      <dgm:t>
        <a:bodyPr/>
        <a:lstStyle/>
        <a:p>
          <a:endParaRPr lang="zh-CN" altLang="en-US">
            <a:latin typeface="腾讯体 W3" panose="020C04030202040F0204" pitchFamily="34" charset="-122"/>
            <a:ea typeface="腾讯体 W3" panose="020C04030202040F0204" pitchFamily="34" charset="-122"/>
          </a:endParaRPr>
        </a:p>
      </dgm:t>
    </dgm:pt>
    <dgm:pt modelId="{98238CA4-6F0E-4D68-91E1-33DD065BFA59}">
      <dgm:prSet/>
      <dgm:spPr/>
      <dgm:t>
        <a:bodyPr/>
        <a:lstStyle/>
        <a:p>
          <a:r>
            <a:rPr lang="zh-CN" altLang="zh-CN">
              <a:latin typeface="腾讯体 W3" panose="020C04030202040F0204" pitchFamily="34" charset="-122"/>
              <a:ea typeface="腾讯体 W3" panose="020C04030202040F0204" pitchFamily="34" charset="-122"/>
            </a:rPr>
            <a:t>完整性</a:t>
          </a:r>
          <a:endParaRPr lang="en-US" altLang="zh-CN" dirty="0">
            <a:latin typeface="腾讯体 W3" panose="020C04030202040F0204" pitchFamily="34" charset="-122"/>
            <a:ea typeface="腾讯体 W3" panose="020C04030202040F0204" pitchFamily="34" charset="-122"/>
          </a:endParaRPr>
        </a:p>
      </dgm:t>
    </dgm:pt>
    <dgm:pt modelId="{7D4DC0BB-D121-4C0F-A103-94DCFD0BF422}" type="parTrans" cxnId="{652FA951-363A-4FBF-AD1B-5F829689EC92}">
      <dgm:prSet/>
      <dgm:spPr/>
      <dgm:t>
        <a:bodyPr/>
        <a:lstStyle/>
        <a:p>
          <a:endParaRPr lang="zh-CN" altLang="en-US">
            <a:latin typeface="腾讯体 W3" panose="020C04030202040F0204" pitchFamily="34" charset="-122"/>
            <a:ea typeface="腾讯体 W3" panose="020C04030202040F0204" pitchFamily="34" charset="-122"/>
          </a:endParaRPr>
        </a:p>
      </dgm:t>
    </dgm:pt>
    <dgm:pt modelId="{0B3D25D3-C9B7-4F66-92D2-33ADBA78575A}" type="sibTrans" cxnId="{652FA951-363A-4FBF-AD1B-5F829689EC92}">
      <dgm:prSet/>
      <dgm:spPr/>
      <dgm:t>
        <a:bodyPr/>
        <a:lstStyle/>
        <a:p>
          <a:endParaRPr lang="zh-CN" altLang="en-US">
            <a:latin typeface="腾讯体 W3" panose="020C04030202040F0204" pitchFamily="34" charset="-122"/>
            <a:ea typeface="腾讯体 W3" panose="020C04030202040F0204" pitchFamily="34" charset="-122"/>
          </a:endParaRPr>
        </a:p>
      </dgm:t>
    </dgm:pt>
    <dgm:pt modelId="{99F07C42-0567-4A89-B4A4-4C0717DC7B68}">
      <dgm:prSet/>
      <dgm:spPr/>
      <dgm:t>
        <a:bodyPr/>
        <a:lstStyle/>
        <a:p>
          <a:r>
            <a:rPr lang="zh-CN" altLang="zh-CN" dirty="0">
              <a:latin typeface="腾讯体 W3" panose="020C04030202040F0204" pitchFamily="34" charset="-122"/>
              <a:ea typeface="腾讯体 W3" panose="020C04030202040F0204" pitchFamily="34" charset="-122"/>
            </a:rPr>
            <a:t>一致性</a:t>
          </a:r>
          <a:endParaRPr lang="en-US" altLang="zh-CN" dirty="0">
            <a:latin typeface="腾讯体 W3" panose="020C04030202040F0204" pitchFamily="34" charset="-122"/>
            <a:ea typeface="腾讯体 W3" panose="020C04030202040F0204" pitchFamily="34" charset="-122"/>
          </a:endParaRPr>
        </a:p>
      </dgm:t>
    </dgm:pt>
    <dgm:pt modelId="{4DD85161-8D64-49A8-9679-E4F6FB75499F}" type="parTrans" cxnId="{7AB87BB7-5677-4843-BF62-816BECE863B8}">
      <dgm:prSet/>
      <dgm:spPr/>
      <dgm:t>
        <a:bodyPr/>
        <a:lstStyle/>
        <a:p>
          <a:endParaRPr lang="zh-CN" altLang="en-US">
            <a:latin typeface="腾讯体 W3" panose="020C04030202040F0204" pitchFamily="34" charset="-122"/>
            <a:ea typeface="腾讯体 W3" panose="020C04030202040F0204" pitchFamily="34" charset="-122"/>
          </a:endParaRPr>
        </a:p>
      </dgm:t>
    </dgm:pt>
    <dgm:pt modelId="{998C9D86-C5CD-4E35-96A2-E906557CEDEB}" type="sibTrans" cxnId="{7AB87BB7-5677-4843-BF62-816BECE863B8}">
      <dgm:prSet/>
      <dgm:spPr/>
      <dgm:t>
        <a:bodyPr/>
        <a:lstStyle/>
        <a:p>
          <a:endParaRPr lang="zh-CN" altLang="en-US">
            <a:latin typeface="腾讯体 W3" panose="020C04030202040F0204" pitchFamily="34" charset="-122"/>
            <a:ea typeface="腾讯体 W3" panose="020C04030202040F0204" pitchFamily="34" charset="-122"/>
          </a:endParaRPr>
        </a:p>
      </dgm:t>
    </dgm:pt>
    <dgm:pt modelId="{B31B147F-8135-4E75-B3AF-2F0E618280DF}">
      <dgm:prSet/>
      <dgm:spPr/>
      <dgm:t>
        <a:bodyPr/>
        <a:lstStyle/>
        <a:p>
          <a:r>
            <a:rPr lang="zh-CN" altLang="zh-CN" dirty="0">
              <a:latin typeface="腾讯体 W3" panose="020C04030202040F0204" pitchFamily="34" charset="-122"/>
              <a:ea typeface="腾讯体 W3" panose="020C04030202040F0204" pitchFamily="34" charset="-122"/>
            </a:rPr>
            <a:t>可行性</a:t>
          </a:r>
        </a:p>
      </dgm:t>
    </dgm:pt>
    <dgm:pt modelId="{F02155F2-D693-4DF7-96C7-2FB3CC942E79}" type="parTrans" cxnId="{0311EEB4-FB69-4E9F-8340-8B93EC304B97}">
      <dgm:prSet/>
      <dgm:spPr/>
      <dgm:t>
        <a:bodyPr/>
        <a:lstStyle/>
        <a:p>
          <a:endParaRPr lang="zh-CN" altLang="en-US">
            <a:latin typeface="腾讯体 W3" panose="020C04030202040F0204" pitchFamily="34" charset="-122"/>
            <a:ea typeface="腾讯体 W3" panose="020C04030202040F0204" pitchFamily="34" charset="-122"/>
          </a:endParaRPr>
        </a:p>
      </dgm:t>
    </dgm:pt>
    <dgm:pt modelId="{59648A3E-8DCA-4F58-96BE-765B9AF0A71C}" type="sibTrans" cxnId="{0311EEB4-FB69-4E9F-8340-8B93EC304B97}">
      <dgm:prSet/>
      <dgm:spPr/>
      <dgm:t>
        <a:bodyPr/>
        <a:lstStyle/>
        <a:p>
          <a:endParaRPr lang="zh-CN" altLang="en-US">
            <a:latin typeface="腾讯体 W3" panose="020C04030202040F0204" pitchFamily="34" charset="-122"/>
            <a:ea typeface="腾讯体 W3" panose="020C04030202040F0204" pitchFamily="34" charset="-122"/>
          </a:endParaRPr>
        </a:p>
      </dgm:t>
    </dgm:pt>
    <dgm:pt modelId="{5E2904CA-448D-4125-85EC-5B5DBF4C9488}" type="pres">
      <dgm:prSet presAssocID="{AE8C1DA2-23FB-48B5-B8D2-2A82C6660A9E}" presName="hierChild1" presStyleCnt="0">
        <dgm:presLayoutVars>
          <dgm:orgChart val="1"/>
          <dgm:chPref val="1"/>
          <dgm:dir/>
          <dgm:animOne val="branch"/>
          <dgm:animLvl val="lvl"/>
          <dgm:resizeHandles/>
        </dgm:presLayoutVars>
      </dgm:prSet>
      <dgm:spPr/>
    </dgm:pt>
    <dgm:pt modelId="{33C77A1B-F58A-4D50-9CED-FDB654B70F1B}" type="pres">
      <dgm:prSet presAssocID="{4A4E3080-4E54-4DED-85C8-3EE8E67FD413}" presName="hierRoot1" presStyleCnt="0">
        <dgm:presLayoutVars>
          <dgm:hierBranch val="init"/>
        </dgm:presLayoutVars>
      </dgm:prSet>
      <dgm:spPr/>
    </dgm:pt>
    <dgm:pt modelId="{C580F3DC-63EE-4403-92E5-A3A0750065C8}" type="pres">
      <dgm:prSet presAssocID="{4A4E3080-4E54-4DED-85C8-3EE8E67FD413}" presName="rootComposite1" presStyleCnt="0"/>
      <dgm:spPr/>
    </dgm:pt>
    <dgm:pt modelId="{B947E649-81B8-42D7-9D3D-F0EFAC1D404B}" type="pres">
      <dgm:prSet presAssocID="{4A4E3080-4E54-4DED-85C8-3EE8E67FD413}" presName="rootText1" presStyleLbl="node0" presStyleIdx="0" presStyleCnt="1" custScaleX="149059">
        <dgm:presLayoutVars>
          <dgm:chPref val="3"/>
        </dgm:presLayoutVars>
      </dgm:prSet>
      <dgm:spPr/>
    </dgm:pt>
    <dgm:pt modelId="{F2DBBD52-D51A-4029-8FC9-FD0A499C3A04}" type="pres">
      <dgm:prSet presAssocID="{4A4E3080-4E54-4DED-85C8-3EE8E67FD413}" presName="rootConnector1" presStyleLbl="node1" presStyleIdx="0" presStyleCnt="0"/>
      <dgm:spPr/>
    </dgm:pt>
    <dgm:pt modelId="{0E4D5FB7-B2C6-4469-9E37-B83E8D22D9EF}" type="pres">
      <dgm:prSet presAssocID="{4A4E3080-4E54-4DED-85C8-3EE8E67FD413}" presName="hierChild2" presStyleCnt="0"/>
      <dgm:spPr/>
    </dgm:pt>
    <dgm:pt modelId="{01C66421-9C22-44DC-A7A9-E5819A2AED94}" type="pres">
      <dgm:prSet presAssocID="{47592438-8FC4-4947-85C4-92B59BBD1DF2}" presName="Name37" presStyleLbl="parChTrans1D2" presStyleIdx="0" presStyleCnt="4"/>
      <dgm:spPr/>
    </dgm:pt>
    <dgm:pt modelId="{A18267E3-06DF-41D4-9259-1A2CC353442E}" type="pres">
      <dgm:prSet presAssocID="{ACBBF1B3-DEB7-409D-8803-F6868DDCA596}" presName="hierRoot2" presStyleCnt="0">
        <dgm:presLayoutVars>
          <dgm:hierBranch val="init"/>
        </dgm:presLayoutVars>
      </dgm:prSet>
      <dgm:spPr/>
    </dgm:pt>
    <dgm:pt modelId="{73AF7044-88F8-4BAF-BC83-31B2E9298701}" type="pres">
      <dgm:prSet presAssocID="{ACBBF1B3-DEB7-409D-8803-F6868DDCA596}" presName="rootComposite" presStyleCnt="0"/>
      <dgm:spPr/>
    </dgm:pt>
    <dgm:pt modelId="{C777832B-0F0E-46C9-A5E7-E478B8B84E49}" type="pres">
      <dgm:prSet presAssocID="{ACBBF1B3-DEB7-409D-8803-F6868DDCA596}" presName="rootText" presStyleLbl="node2" presStyleIdx="0" presStyleCnt="4">
        <dgm:presLayoutVars>
          <dgm:chPref val="3"/>
        </dgm:presLayoutVars>
      </dgm:prSet>
      <dgm:spPr/>
    </dgm:pt>
    <dgm:pt modelId="{9BCE2382-2708-444E-9A12-A17FE88E5749}" type="pres">
      <dgm:prSet presAssocID="{ACBBF1B3-DEB7-409D-8803-F6868DDCA596}" presName="rootConnector" presStyleLbl="node2" presStyleIdx="0" presStyleCnt="4"/>
      <dgm:spPr/>
    </dgm:pt>
    <dgm:pt modelId="{1ADFF14D-74F0-4264-9C3F-10DC2C15B7ED}" type="pres">
      <dgm:prSet presAssocID="{ACBBF1B3-DEB7-409D-8803-F6868DDCA596}" presName="hierChild4" presStyleCnt="0"/>
      <dgm:spPr/>
    </dgm:pt>
    <dgm:pt modelId="{245D0096-93BB-4F4B-BC2E-86C915BE8A2D}" type="pres">
      <dgm:prSet presAssocID="{ACBBF1B3-DEB7-409D-8803-F6868DDCA596}" presName="hierChild5" presStyleCnt="0"/>
      <dgm:spPr/>
    </dgm:pt>
    <dgm:pt modelId="{57164943-A317-43EA-A389-B0BED8696DF6}" type="pres">
      <dgm:prSet presAssocID="{7D4DC0BB-D121-4C0F-A103-94DCFD0BF422}" presName="Name37" presStyleLbl="parChTrans1D2" presStyleIdx="1" presStyleCnt="4"/>
      <dgm:spPr/>
    </dgm:pt>
    <dgm:pt modelId="{E7B8CBBB-89A8-4BE8-A2E8-21B1C7BA87A1}" type="pres">
      <dgm:prSet presAssocID="{98238CA4-6F0E-4D68-91E1-33DD065BFA59}" presName="hierRoot2" presStyleCnt="0">
        <dgm:presLayoutVars>
          <dgm:hierBranch val="init"/>
        </dgm:presLayoutVars>
      </dgm:prSet>
      <dgm:spPr/>
    </dgm:pt>
    <dgm:pt modelId="{AD26DB08-D9EC-49BE-AAF8-60AA2EA410B6}" type="pres">
      <dgm:prSet presAssocID="{98238CA4-6F0E-4D68-91E1-33DD065BFA59}" presName="rootComposite" presStyleCnt="0"/>
      <dgm:spPr/>
    </dgm:pt>
    <dgm:pt modelId="{A184AA82-9685-4524-B788-FC2E8056BF98}" type="pres">
      <dgm:prSet presAssocID="{98238CA4-6F0E-4D68-91E1-33DD065BFA59}" presName="rootText" presStyleLbl="node2" presStyleIdx="1" presStyleCnt="4">
        <dgm:presLayoutVars>
          <dgm:chPref val="3"/>
        </dgm:presLayoutVars>
      </dgm:prSet>
      <dgm:spPr/>
    </dgm:pt>
    <dgm:pt modelId="{B926F540-7D9D-47FF-B295-650A79282A55}" type="pres">
      <dgm:prSet presAssocID="{98238CA4-6F0E-4D68-91E1-33DD065BFA59}" presName="rootConnector" presStyleLbl="node2" presStyleIdx="1" presStyleCnt="4"/>
      <dgm:spPr/>
    </dgm:pt>
    <dgm:pt modelId="{9483FDFC-BBC5-4FE1-A067-82F52B88ECB6}" type="pres">
      <dgm:prSet presAssocID="{98238CA4-6F0E-4D68-91E1-33DD065BFA59}" presName="hierChild4" presStyleCnt="0"/>
      <dgm:spPr/>
    </dgm:pt>
    <dgm:pt modelId="{A2A50629-6AB8-483F-9EB3-427681D4CC33}" type="pres">
      <dgm:prSet presAssocID="{98238CA4-6F0E-4D68-91E1-33DD065BFA59}" presName="hierChild5" presStyleCnt="0"/>
      <dgm:spPr/>
    </dgm:pt>
    <dgm:pt modelId="{10D1C8A3-4CE4-4D15-BFCB-18862B432BA2}" type="pres">
      <dgm:prSet presAssocID="{4DD85161-8D64-49A8-9679-E4F6FB75499F}" presName="Name37" presStyleLbl="parChTrans1D2" presStyleIdx="2" presStyleCnt="4"/>
      <dgm:spPr/>
    </dgm:pt>
    <dgm:pt modelId="{CBC82614-A1B7-4E40-A2C7-1254C000CA69}" type="pres">
      <dgm:prSet presAssocID="{99F07C42-0567-4A89-B4A4-4C0717DC7B68}" presName="hierRoot2" presStyleCnt="0">
        <dgm:presLayoutVars>
          <dgm:hierBranch val="init"/>
        </dgm:presLayoutVars>
      </dgm:prSet>
      <dgm:spPr/>
    </dgm:pt>
    <dgm:pt modelId="{DD9128C5-A9F1-4A98-9F1B-677986C6BBB3}" type="pres">
      <dgm:prSet presAssocID="{99F07C42-0567-4A89-B4A4-4C0717DC7B68}" presName="rootComposite" presStyleCnt="0"/>
      <dgm:spPr/>
    </dgm:pt>
    <dgm:pt modelId="{A7628D5D-F775-4173-A914-FFF08E72C29F}" type="pres">
      <dgm:prSet presAssocID="{99F07C42-0567-4A89-B4A4-4C0717DC7B68}" presName="rootText" presStyleLbl="node2" presStyleIdx="2" presStyleCnt="4">
        <dgm:presLayoutVars>
          <dgm:chPref val="3"/>
        </dgm:presLayoutVars>
      </dgm:prSet>
      <dgm:spPr/>
    </dgm:pt>
    <dgm:pt modelId="{A035351E-546A-40B2-8D79-8B150405727C}" type="pres">
      <dgm:prSet presAssocID="{99F07C42-0567-4A89-B4A4-4C0717DC7B68}" presName="rootConnector" presStyleLbl="node2" presStyleIdx="2" presStyleCnt="4"/>
      <dgm:spPr/>
    </dgm:pt>
    <dgm:pt modelId="{F89E70C1-B4B1-4749-8F05-DC314DD9A3C9}" type="pres">
      <dgm:prSet presAssocID="{99F07C42-0567-4A89-B4A4-4C0717DC7B68}" presName="hierChild4" presStyleCnt="0"/>
      <dgm:spPr/>
    </dgm:pt>
    <dgm:pt modelId="{ECFB825F-1AA4-4F06-983C-54E6CD83EDEF}" type="pres">
      <dgm:prSet presAssocID="{99F07C42-0567-4A89-B4A4-4C0717DC7B68}" presName="hierChild5" presStyleCnt="0"/>
      <dgm:spPr/>
    </dgm:pt>
    <dgm:pt modelId="{708F1E21-86F0-4C98-B18F-2244CD7473A4}" type="pres">
      <dgm:prSet presAssocID="{F02155F2-D693-4DF7-96C7-2FB3CC942E79}" presName="Name37" presStyleLbl="parChTrans1D2" presStyleIdx="3" presStyleCnt="4"/>
      <dgm:spPr/>
    </dgm:pt>
    <dgm:pt modelId="{DCD6EE4C-8E64-48AD-8FBB-974E84077B11}" type="pres">
      <dgm:prSet presAssocID="{B31B147F-8135-4E75-B3AF-2F0E618280DF}" presName="hierRoot2" presStyleCnt="0">
        <dgm:presLayoutVars>
          <dgm:hierBranch val="init"/>
        </dgm:presLayoutVars>
      </dgm:prSet>
      <dgm:spPr/>
    </dgm:pt>
    <dgm:pt modelId="{9AF7DFDE-8A93-42FA-AAD9-004CE75CF273}" type="pres">
      <dgm:prSet presAssocID="{B31B147F-8135-4E75-B3AF-2F0E618280DF}" presName="rootComposite" presStyleCnt="0"/>
      <dgm:spPr/>
    </dgm:pt>
    <dgm:pt modelId="{8BF23D9E-C16F-49D4-87B5-BE6E6B3AECD6}" type="pres">
      <dgm:prSet presAssocID="{B31B147F-8135-4E75-B3AF-2F0E618280DF}" presName="rootText" presStyleLbl="node2" presStyleIdx="3" presStyleCnt="4">
        <dgm:presLayoutVars>
          <dgm:chPref val="3"/>
        </dgm:presLayoutVars>
      </dgm:prSet>
      <dgm:spPr/>
    </dgm:pt>
    <dgm:pt modelId="{A0C3430D-FD3F-453A-A4EA-C51E3C74EA34}" type="pres">
      <dgm:prSet presAssocID="{B31B147F-8135-4E75-B3AF-2F0E618280DF}" presName="rootConnector" presStyleLbl="node2" presStyleIdx="3" presStyleCnt="4"/>
      <dgm:spPr/>
    </dgm:pt>
    <dgm:pt modelId="{95D67218-ECD5-4D5C-8D3B-F6D291ED1B17}" type="pres">
      <dgm:prSet presAssocID="{B31B147F-8135-4E75-B3AF-2F0E618280DF}" presName="hierChild4" presStyleCnt="0"/>
      <dgm:spPr/>
    </dgm:pt>
    <dgm:pt modelId="{9A2B8BC3-8CC9-4A6E-AD91-4C1F224BD833}" type="pres">
      <dgm:prSet presAssocID="{B31B147F-8135-4E75-B3AF-2F0E618280DF}" presName="hierChild5" presStyleCnt="0"/>
      <dgm:spPr/>
    </dgm:pt>
    <dgm:pt modelId="{5A433A62-522F-4514-B59A-6A707BCCEE82}" type="pres">
      <dgm:prSet presAssocID="{4A4E3080-4E54-4DED-85C8-3EE8E67FD413}" presName="hierChild3" presStyleCnt="0"/>
      <dgm:spPr/>
    </dgm:pt>
  </dgm:ptLst>
  <dgm:cxnLst>
    <dgm:cxn modelId="{C4BDFB03-2C3B-4DEC-8948-26A6A788D3F5}" type="presOf" srcId="{98238CA4-6F0E-4D68-91E1-33DD065BFA59}" destId="{A184AA82-9685-4524-B788-FC2E8056BF98}" srcOrd="0" destOrd="0" presId="urn:microsoft.com/office/officeart/2005/8/layout/orgChart1"/>
    <dgm:cxn modelId="{B1062806-DA79-4E80-8BBC-B932FFF7E860}" type="presOf" srcId="{47592438-8FC4-4947-85C4-92B59BBD1DF2}" destId="{01C66421-9C22-44DC-A7A9-E5819A2AED94}" srcOrd="0" destOrd="0" presId="urn:microsoft.com/office/officeart/2005/8/layout/orgChart1"/>
    <dgm:cxn modelId="{45F8DE09-73C4-403A-A12A-61F8F8A35ED5}" type="presOf" srcId="{4A4E3080-4E54-4DED-85C8-3EE8E67FD413}" destId="{F2DBBD52-D51A-4029-8FC9-FD0A499C3A04}" srcOrd="1" destOrd="0" presId="urn:microsoft.com/office/officeart/2005/8/layout/orgChart1"/>
    <dgm:cxn modelId="{3405E40D-92F5-4670-8830-3D3B25C60EF5}" type="presOf" srcId="{B31B147F-8135-4E75-B3AF-2F0E618280DF}" destId="{A0C3430D-FD3F-453A-A4EA-C51E3C74EA34}" srcOrd="1" destOrd="0" presId="urn:microsoft.com/office/officeart/2005/8/layout/orgChart1"/>
    <dgm:cxn modelId="{DA3A0929-DA6E-48BD-8326-EFE936E961B0}" type="presOf" srcId="{98238CA4-6F0E-4D68-91E1-33DD065BFA59}" destId="{B926F540-7D9D-47FF-B295-650A79282A55}" srcOrd="1" destOrd="0" presId="urn:microsoft.com/office/officeart/2005/8/layout/orgChart1"/>
    <dgm:cxn modelId="{A990A72A-8665-4102-818F-566AFC8D55E2}" type="presOf" srcId="{4DD85161-8D64-49A8-9679-E4F6FB75499F}" destId="{10D1C8A3-4CE4-4D15-BFCB-18862B432BA2}" srcOrd="0" destOrd="0" presId="urn:microsoft.com/office/officeart/2005/8/layout/orgChart1"/>
    <dgm:cxn modelId="{3CCE7B33-9B60-4B04-A290-93D3F40FA17C}" srcId="{AE8C1DA2-23FB-48B5-B8D2-2A82C6660A9E}" destId="{4A4E3080-4E54-4DED-85C8-3EE8E67FD413}" srcOrd="0" destOrd="0" parTransId="{C011B34C-E097-42D4-9772-5D51A5CB72B4}" sibTransId="{7D5ED3F5-D35D-497D-9018-9CDDAB182D97}"/>
    <dgm:cxn modelId="{0377DD61-85F1-4E65-8086-4E21B30152BC}" type="presOf" srcId="{ACBBF1B3-DEB7-409D-8803-F6868DDCA596}" destId="{C777832B-0F0E-46C9-A5E7-E478B8B84E49}" srcOrd="0" destOrd="0" presId="urn:microsoft.com/office/officeart/2005/8/layout/orgChart1"/>
    <dgm:cxn modelId="{06600847-DE94-4570-99E1-9E076DB18002}" type="presOf" srcId="{99F07C42-0567-4A89-B4A4-4C0717DC7B68}" destId="{A035351E-546A-40B2-8D79-8B150405727C}" srcOrd="1" destOrd="0" presId="urn:microsoft.com/office/officeart/2005/8/layout/orgChart1"/>
    <dgm:cxn modelId="{11488E47-D335-434E-B018-522512CCC38A}" type="presOf" srcId="{B31B147F-8135-4E75-B3AF-2F0E618280DF}" destId="{8BF23D9E-C16F-49D4-87B5-BE6E6B3AECD6}" srcOrd="0" destOrd="0" presId="urn:microsoft.com/office/officeart/2005/8/layout/orgChart1"/>
    <dgm:cxn modelId="{652FA951-363A-4FBF-AD1B-5F829689EC92}" srcId="{4A4E3080-4E54-4DED-85C8-3EE8E67FD413}" destId="{98238CA4-6F0E-4D68-91E1-33DD065BFA59}" srcOrd="1" destOrd="0" parTransId="{7D4DC0BB-D121-4C0F-A103-94DCFD0BF422}" sibTransId="{0B3D25D3-C9B7-4F66-92D2-33ADBA78575A}"/>
    <dgm:cxn modelId="{3C4B0D73-F066-4F08-9232-1B0D900E6DD7}" type="presOf" srcId="{99F07C42-0567-4A89-B4A4-4C0717DC7B68}" destId="{A7628D5D-F775-4173-A914-FFF08E72C29F}" srcOrd="0" destOrd="0" presId="urn:microsoft.com/office/officeart/2005/8/layout/orgChart1"/>
    <dgm:cxn modelId="{CD3816A7-E241-42A4-B695-D769B0FB3ABB}" type="presOf" srcId="{7D4DC0BB-D121-4C0F-A103-94DCFD0BF422}" destId="{57164943-A317-43EA-A389-B0BED8696DF6}" srcOrd="0" destOrd="0" presId="urn:microsoft.com/office/officeart/2005/8/layout/orgChart1"/>
    <dgm:cxn modelId="{0311EEB4-FB69-4E9F-8340-8B93EC304B97}" srcId="{4A4E3080-4E54-4DED-85C8-3EE8E67FD413}" destId="{B31B147F-8135-4E75-B3AF-2F0E618280DF}" srcOrd="3" destOrd="0" parTransId="{F02155F2-D693-4DF7-96C7-2FB3CC942E79}" sibTransId="{59648A3E-8DCA-4F58-96BE-765B9AF0A71C}"/>
    <dgm:cxn modelId="{7AB87BB7-5677-4843-BF62-816BECE863B8}" srcId="{4A4E3080-4E54-4DED-85C8-3EE8E67FD413}" destId="{99F07C42-0567-4A89-B4A4-4C0717DC7B68}" srcOrd="2" destOrd="0" parTransId="{4DD85161-8D64-49A8-9679-E4F6FB75499F}" sibTransId="{998C9D86-C5CD-4E35-96A2-E906557CEDEB}"/>
    <dgm:cxn modelId="{54A92BBB-31B3-4D02-A9B2-AD99FED37E4B}" srcId="{4A4E3080-4E54-4DED-85C8-3EE8E67FD413}" destId="{ACBBF1B3-DEB7-409D-8803-F6868DDCA596}" srcOrd="0" destOrd="0" parTransId="{47592438-8FC4-4947-85C4-92B59BBD1DF2}" sibTransId="{585FFB6D-F18C-4E2B-A810-64BDD1C9C23F}"/>
    <dgm:cxn modelId="{B9E436C1-AA0C-4AF3-B11B-396C67CD186F}" type="presOf" srcId="{F02155F2-D693-4DF7-96C7-2FB3CC942E79}" destId="{708F1E21-86F0-4C98-B18F-2244CD7473A4}" srcOrd="0" destOrd="0" presId="urn:microsoft.com/office/officeart/2005/8/layout/orgChart1"/>
    <dgm:cxn modelId="{695C3CD8-C4ED-47F2-838F-B2488F944435}" type="presOf" srcId="{4A4E3080-4E54-4DED-85C8-3EE8E67FD413}" destId="{B947E649-81B8-42D7-9D3D-F0EFAC1D404B}" srcOrd="0" destOrd="0" presId="urn:microsoft.com/office/officeart/2005/8/layout/orgChart1"/>
    <dgm:cxn modelId="{4A7BADE2-B12B-4E0E-AACD-B006760DA11E}" type="presOf" srcId="{ACBBF1B3-DEB7-409D-8803-F6868DDCA596}" destId="{9BCE2382-2708-444E-9A12-A17FE88E5749}" srcOrd="1" destOrd="0" presId="urn:microsoft.com/office/officeart/2005/8/layout/orgChart1"/>
    <dgm:cxn modelId="{B695EDEF-D6CC-4239-B82B-67C2177EF435}" type="presOf" srcId="{AE8C1DA2-23FB-48B5-B8D2-2A82C6660A9E}" destId="{5E2904CA-448D-4125-85EC-5B5DBF4C9488}" srcOrd="0" destOrd="0" presId="urn:microsoft.com/office/officeart/2005/8/layout/orgChart1"/>
    <dgm:cxn modelId="{DAB6BB6A-E72C-4FD8-959F-F86C44D5CC28}" type="presParOf" srcId="{5E2904CA-448D-4125-85EC-5B5DBF4C9488}" destId="{33C77A1B-F58A-4D50-9CED-FDB654B70F1B}" srcOrd="0" destOrd="0" presId="urn:microsoft.com/office/officeart/2005/8/layout/orgChart1"/>
    <dgm:cxn modelId="{8FC4D176-3FCF-4DF5-9BD4-F9D5711FD692}" type="presParOf" srcId="{33C77A1B-F58A-4D50-9CED-FDB654B70F1B}" destId="{C580F3DC-63EE-4403-92E5-A3A0750065C8}" srcOrd="0" destOrd="0" presId="urn:microsoft.com/office/officeart/2005/8/layout/orgChart1"/>
    <dgm:cxn modelId="{9FC6336F-55DE-49F5-BD3F-E8803928BE46}" type="presParOf" srcId="{C580F3DC-63EE-4403-92E5-A3A0750065C8}" destId="{B947E649-81B8-42D7-9D3D-F0EFAC1D404B}" srcOrd="0" destOrd="0" presId="urn:microsoft.com/office/officeart/2005/8/layout/orgChart1"/>
    <dgm:cxn modelId="{690C93B8-6ED4-4D79-B5A3-60D8B3B17412}" type="presParOf" srcId="{C580F3DC-63EE-4403-92E5-A3A0750065C8}" destId="{F2DBBD52-D51A-4029-8FC9-FD0A499C3A04}" srcOrd="1" destOrd="0" presId="urn:microsoft.com/office/officeart/2005/8/layout/orgChart1"/>
    <dgm:cxn modelId="{D290C431-E780-46A8-B0A5-2AB7D2DBBCF3}" type="presParOf" srcId="{33C77A1B-F58A-4D50-9CED-FDB654B70F1B}" destId="{0E4D5FB7-B2C6-4469-9E37-B83E8D22D9EF}" srcOrd="1" destOrd="0" presId="urn:microsoft.com/office/officeart/2005/8/layout/orgChart1"/>
    <dgm:cxn modelId="{9704F7A0-FF16-4A6F-BFC8-22F91AE732AC}" type="presParOf" srcId="{0E4D5FB7-B2C6-4469-9E37-B83E8D22D9EF}" destId="{01C66421-9C22-44DC-A7A9-E5819A2AED94}" srcOrd="0" destOrd="0" presId="urn:microsoft.com/office/officeart/2005/8/layout/orgChart1"/>
    <dgm:cxn modelId="{0D4C96C5-6A39-4D93-A386-8C8F12096AE4}" type="presParOf" srcId="{0E4D5FB7-B2C6-4469-9E37-B83E8D22D9EF}" destId="{A18267E3-06DF-41D4-9259-1A2CC353442E}" srcOrd="1" destOrd="0" presId="urn:microsoft.com/office/officeart/2005/8/layout/orgChart1"/>
    <dgm:cxn modelId="{0090CDB1-8042-47AD-9E72-63332CD16563}" type="presParOf" srcId="{A18267E3-06DF-41D4-9259-1A2CC353442E}" destId="{73AF7044-88F8-4BAF-BC83-31B2E9298701}" srcOrd="0" destOrd="0" presId="urn:microsoft.com/office/officeart/2005/8/layout/orgChart1"/>
    <dgm:cxn modelId="{54411906-0F0D-48EB-85FE-32A2202E89E7}" type="presParOf" srcId="{73AF7044-88F8-4BAF-BC83-31B2E9298701}" destId="{C777832B-0F0E-46C9-A5E7-E478B8B84E49}" srcOrd="0" destOrd="0" presId="urn:microsoft.com/office/officeart/2005/8/layout/orgChart1"/>
    <dgm:cxn modelId="{FB982876-0C17-409F-9FE5-54D8A4F6FB4F}" type="presParOf" srcId="{73AF7044-88F8-4BAF-BC83-31B2E9298701}" destId="{9BCE2382-2708-444E-9A12-A17FE88E5749}" srcOrd="1" destOrd="0" presId="urn:microsoft.com/office/officeart/2005/8/layout/orgChart1"/>
    <dgm:cxn modelId="{6DD35D45-31DB-41D7-854D-88B7E5F60120}" type="presParOf" srcId="{A18267E3-06DF-41D4-9259-1A2CC353442E}" destId="{1ADFF14D-74F0-4264-9C3F-10DC2C15B7ED}" srcOrd="1" destOrd="0" presId="urn:microsoft.com/office/officeart/2005/8/layout/orgChart1"/>
    <dgm:cxn modelId="{7BCEBDD7-7F5B-4DB2-AF6E-78846FF7003E}" type="presParOf" srcId="{A18267E3-06DF-41D4-9259-1A2CC353442E}" destId="{245D0096-93BB-4F4B-BC2E-86C915BE8A2D}" srcOrd="2" destOrd="0" presId="urn:microsoft.com/office/officeart/2005/8/layout/orgChart1"/>
    <dgm:cxn modelId="{369DD2CF-21A1-4838-AB57-EC185B36A112}" type="presParOf" srcId="{0E4D5FB7-B2C6-4469-9E37-B83E8D22D9EF}" destId="{57164943-A317-43EA-A389-B0BED8696DF6}" srcOrd="2" destOrd="0" presId="urn:microsoft.com/office/officeart/2005/8/layout/orgChart1"/>
    <dgm:cxn modelId="{1328F2CE-71BC-42D6-820E-C6AC87246241}" type="presParOf" srcId="{0E4D5FB7-B2C6-4469-9E37-B83E8D22D9EF}" destId="{E7B8CBBB-89A8-4BE8-A2E8-21B1C7BA87A1}" srcOrd="3" destOrd="0" presId="urn:microsoft.com/office/officeart/2005/8/layout/orgChart1"/>
    <dgm:cxn modelId="{C4EB0547-B6B7-46D6-BCC5-904183373138}" type="presParOf" srcId="{E7B8CBBB-89A8-4BE8-A2E8-21B1C7BA87A1}" destId="{AD26DB08-D9EC-49BE-AAF8-60AA2EA410B6}" srcOrd="0" destOrd="0" presId="urn:microsoft.com/office/officeart/2005/8/layout/orgChart1"/>
    <dgm:cxn modelId="{A567D0AC-7AFA-4FED-9A0B-1719FE9D40B0}" type="presParOf" srcId="{AD26DB08-D9EC-49BE-AAF8-60AA2EA410B6}" destId="{A184AA82-9685-4524-B788-FC2E8056BF98}" srcOrd="0" destOrd="0" presId="urn:microsoft.com/office/officeart/2005/8/layout/orgChart1"/>
    <dgm:cxn modelId="{AF6AA8ED-6E0B-4C4A-9AFB-7522F6DBACB8}" type="presParOf" srcId="{AD26DB08-D9EC-49BE-AAF8-60AA2EA410B6}" destId="{B926F540-7D9D-47FF-B295-650A79282A55}" srcOrd="1" destOrd="0" presId="urn:microsoft.com/office/officeart/2005/8/layout/orgChart1"/>
    <dgm:cxn modelId="{5876B1BC-B7C1-4E52-BB5A-57ECE69D9CD1}" type="presParOf" srcId="{E7B8CBBB-89A8-4BE8-A2E8-21B1C7BA87A1}" destId="{9483FDFC-BBC5-4FE1-A067-82F52B88ECB6}" srcOrd="1" destOrd="0" presId="urn:microsoft.com/office/officeart/2005/8/layout/orgChart1"/>
    <dgm:cxn modelId="{28B4DFCA-607D-4BBD-B5B5-5E57BC0FF40F}" type="presParOf" srcId="{E7B8CBBB-89A8-4BE8-A2E8-21B1C7BA87A1}" destId="{A2A50629-6AB8-483F-9EB3-427681D4CC33}" srcOrd="2" destOrd="0" presId="urn:microsoft.com/office/officeart/2005/8/layout/orgChart1"/>
    <dgm:cxn modelId="{9A3B8F29-2A7B-4630-8043-A21D0AF69F1E}" type="presParOf" srcId="{0E4D5FB7-B2C6-4469-9E37-B83E8D22D9EF}" destId="{10D1C8A3-4CE4-4D15-BFCB-18862B432BA2}" srcOrd="4" destOrd="0" presId="urn:microsoft.com/office/officeart/2005/8/layout/orgChart1"/>
    <dgm:cxn modelId="{F0341384-4AC2-4CC5-A884-FF63BB57F73C}" type="presParOf" srcId="{0E4D5FB7-B2C6-4469-9E37-B83E8D22D9EF}" destId="{CBC82614-A1B7-4E40-A2C7-1254C000CA69}" srcOrd="5" destOrd="0" presId="urn:microsoft.com/office/officeart/2005/8/layout/orgChart1"/>
    <dgm:cxn modelId="{FF58CD70-2B76-4276-9A37-126E9215614B}" type="presParOf" srcId="{CBC82614-A1B7-4E40-A2C7-1254C000CA69}" destId="{DD9128C5-A9F1-4A98-9F1B-677986C6BBB3}" srcOrd="0" destOrd="0" presId="urn:microsoft.com/office/officeart/2005/8/layout/orgChart1"/>
    <dgm:cxn modelId="{F499A6F5-85F4-485D-B72F-660C8C0C0EC1}" type="presParOf" srcId="{DD9128C5-A9F1-4A98-9F1B-677986C6BBB3}" destId="{A7628D5D-F775-4173-A914-FFF08E72C29F}" srcOrd="0" destOrd="0" presId="urn:microsoft.com/office/officeart/2005/8/layout/orgChart1"/>
    <dgm:cxn modelId="{8A7923F1-4EC6-4C45-9E88-9B916E06931F}" type="presParOf" srcId="{DD9128C5-A9F1-4A98-9F1B-677986C6BBB3}" destId="{A035351E-546A-40B2-8D79-8B150405727C}" srcOrd="1" destOrd="0" presId="urn:microsoft.com/office/officeart/2005/8/layout/orgChart1"/>
    <dgm:cxn modelId="{1BEE13AA-E7A8-4A9E-9ADB-DB922E3F7DB8}" type="presParOf" srcId="{CBC82614-A1B7-4E40-A2C7-1254C000CA69}" destId="{F89E70C1-B4B1-4749-8F05-DC314DD9A3C9}" srcOrd="1" destOrd="0" presId="urn:microsoft.com/office/officeart/2005/8/layout/orgChart1"/>
    <dgm:cxn modelId="{60976395-6C77-4D11-B6C5-A5F20F536E01}" type="presParOf" srcId="{CBC82614-A1B7-4E40-A2C7-1254C000CA69}" destId="{ECFB825F-1AA4-4F06-983C-54E6CD83EDEF}" srcOrd="2" destOrd="0" presId="urn:microsoft.com/office/officeart/2005/8/layout/orgChart1"/>
    <dgm:cxn modelId="{259D7EA6-9E6B-486D-AF09-A343876D7111}" type="presParOf" srcId="{0E4D5FB7-B2C6-4469-9E37-B83E8D22D9EF}" destId="{708F1E21-86F0-4C98-B18F-2244CD7473A4}" srcOrd="6" destOrd="0" presId="urn:microsoft.com/office/officeart/2005/8/layout/orgChart1"/>
    <dgm:cxn modelId="{1CDC0849-E56B-43F5-985F-17A7BBEA4487}" type="presParOf" srcId="{0E4D5FB7-B2C6-4469-9E37-B83E8D22D9EF}" destId="{DCD6EE4C-8E64-48AD-8FBB-974E84077B11}" srcOrd="7" destOrd="0" presId="urn:microsoft.com/office/officeart/2005/8/layout/orgChart1"/>
    <dgm:cxn modelId="{85D67E6F-E9CA-4452-93AE-8A2567C4616B}" type="presParOf" srcId="{DCD6EE4C-8E64-48AD-8FBB-974E84077B11}" destId="{9AF7DFDE-8A93-42FA-AAD9-004CE75CF273}" srcOrd="0" destOrd="0" presId="urn:microsoft.com/office/officeart/2005/8/layout/orgChart1"/>
    <dgm:cxn modelId="{05F1FD6F-0260-4B0F-8894-7345B7ACD724}" type="presParOf" srcId="{9AF7DFDE-8A93-42FA-AAD9-004CE75CF273}" destId="{8BF23D9E-C16F-49D4-87B5-BE6E6B3AECD6}" srcOrd="0" destOrd="0" presId="urn:microsoft.com/office/officeart/2005/8/layout/orgChart1"/>
    <dgm:cxn modelId="{92B3CA1E-1518-4D35-BD6A-2922D995137E}" type="presParOf" srcId="{9AF7DFDE-8A93-42FA-AAD9-004CE75CF273}" destId="{A0C3430D-FD3F-453A-A4EA-C51E3C74EA34}" srcOrd="1" destOrd="0" presId="urn:microsoft.com/office/officeart/2005/8/layout/orgChart1"/>
    <dgm:cxn modelId="{FB921C65-3FE4-4050-B070-813DC6A6BFEE}" type="presParOf" srcId="{DCD6EE4C-8E64-48AD-8FBB-974E84077B11}" destId="{95D67218-ECD5-4D5C-8D3B-F6D291ED1B17}" srcOrd="1" destOrd="0" presId="urn:microsoft.com/office/officeart/2005/8/layout/orgChart1"/>
    <dgm:cxn modelId="{CEB6BDFF-5F7C-4100-96D9-707A78DB48CA}" type="presParOf" srcId="{DCD6EE4C-8E64-48AD-8FBB-974E84077B11}" destId="{9A2B8BC3-8CC9-4A6E-AD91-4C1F224BD833}" srcOrd="2" destOrd="0" presId="urn:microsoft.com/office/officeart/2005/8/layout/orgChart1"/>
    <dgm:cxn modelId="{C9B00D2D-A449-48C2-91DF-40973F06CEA5}" type="presParOf" srcId="{33C77A1B-F58A-4D50-9CED-FDB654B70F1B}" destId="{5A433A62-522F-4514-B59A-6A707BCCEE8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6D36F9-F0A6-4EAA-B364-EBC9672D7511}">
      <dsp:nvSpPr>
        <dsp:cNvPr id="0" name=""/>
        <dsp:cNvSpPr/>
      </dsp:nvSpPr>
      <dsp:spPr>
        <a:xfrm>
          <a:off x="3994863" y="1377366"/>
          <a:ext cx="3310245" cy="287252"/>
        </a:xfrm>
        <a:custGeom>
          <a:avLst/>
          <a:gdLst/>
          <a:ahLst/>
          <a:cxnLst/>
          <a:rect l="0" t="0" r="0" b="0"/>
          <a:pathLst>
            <a:path>
              <a:moveTo>
                <a:pt x="0" y="0"/>
              </a:moveTo>
              <a:lnTo>
                <a:pt x="0" y="143626"/>
              </a:lnTo>
              <a:lnTo>
                <a:pt x="3310245" y="143626"/>
              </a:lnTo>
              <a:lnTo>
                <a:pt x="3310245" y="287252"/>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DFBE45-0F00-4398-933A-C9104460C35E}">
      <dsp:nvSpPr>
        <dsp:cNvPr id="0" name=""/>
        <dsp:cNvSpPr/>
      </dsp:nvSpPr>
      <dsp:spPr>
        <a:xfrm>
          <a:off x="3994863" y="1377366"/>
          <a:ext cx="1655122" cy="287252"/>
        </a:xfrm>
        <a:custGeom>
          <a:avLst/>
          <a:gdLst/>
          <a:ahLst/>
          <a:cxnLst/>
          <a:rect l="0" t="0" r="0" b="0"/>
          <a:pathLst>
            <a:path>
              <a:moveTo>
                <a:pt x="0" y="0"/>
              </a:moveTo>
              <a:lnTo>
                <a:pt x="0" y="143626"/>
              </a:lnTo>
              <a:lnTo>
                <a:pt x="1655122" y="143626"/>
              </a:lnTo>
              <a:lnTo>
                <a:pt x="1655122" y="287252"/>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D735D7-644E-46F3-8F6D-1D3E336BFC87}">
      <dsp:nvSpPr>
        <dsp:cNvPr id="0" name=""/>
        <dsp:cNvSpPr/>
      </dsp:nvSpPr>
      <dsp:spPr>
        <a:xfrm>
          <a:off x="3949143" y="1377366"/>
          <a:ext cx="91440" cy="287252"/>
        </a:xfrm>
        <a:custGeom>
          <a:avLst/>
          <a:gdLst/>
          <a:ahLst/>
          <a:cxnLst/>
          <a:rect l="0" t="0" r="0" b="0"/>
          <a:pathLst>
            <a:path>
              <a:moveTo>
                <a:pt x="45720" y="0"/>
              </a:moveTo>
              <a:lnTo>
                <a:pt x="45720" y="287252"/>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D7FA8F-94BA-4FB5-85A4-AB669D4BC451}">
      <dsp:nvSpPr>
        <dsp:cNvPr id="0" name=""/>
        <dsp:cNvSpPr/>
      </dsp:nvSpPr>
      <dsp:spPr>
        <a:xfrm>
          <a:off x="2339740" y="1377366"/>
          <a:ext cx="1655122" cy="287252"/>
        </a:xfrm>
        <a:custGeom>
          <a:avLst/>
          <a:gdLst/>
          <a:ahLst/>
          <a:cxnLst/>
          <a:rect l="0" t="0" r="0" b="0"/>
          <a:pathLst>
            <a:path>
              <a:moveTo>
                <a:pt x="1655122" y="0"/>
              </a:moveTo>
              <a:lnTo>
                <a:pt x="1655122" y="143626"/>
              </a:lnTo>
              <a:lnTo>
                <a:pt x="0" y="143626"/>
              </a:lnTo>
              <a:lnTo>
                <a:pt x="0" y="287252"/>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232DF1-97D0-4096-BAE2-84B99ED63C23}">
      <dsp:nvSpPr>
        <dsp:cNvPr id="0" name=""/>
        <dsp:cNvSpPr/>
      </dsp:nvSpPr>
      <dsp:spPr>
        <a:xfrm>
          <a:off x="684617" y="1377366"/>
          <a:ext cx="3310245" cy="287252"/>
        </a:xfrm>
        <a:custGeom>
          <a:avLst/>
          <a:gdLst/>
          <a:ahLst/>
          <a:cxnLst/>
          <a:rect l="0" t="0" r="0" b="0"/>
          <a:pathLst>
            <a:path>
              <a:moveTo>
                <a:pt x="3310245" y="0"/>
              </a:moveTo>
              <a:lnTo>
                <a:pt x="3310245" y="143626"/>
              </a:lnTo>
              <a:lnTo>
                <a:pt x="0" y="143626"/>
              </a:lnTo>
              <a:lnTo>
                <a:pt x="0" y="287252"/>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F2415A-5311-43C6-95E0-6EC741A04619}">
      <dsp:nvSpPr>
        <dsp:cNvPr id="0" name=""/>
        <dsp:cNvSpPr/>
      </dsp:nvSpPr>
      <dsp:spPr>
        <a:xfrm>
          <a:off x="3310928" y="693431"/>
          <a:ext cx="1367869" cy="68393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kern="1200" dirty="0">
              <a:latin typeface="腾讯体 W3" panose="020C04030202040F0204" pitchFamily="34" charset="-122"/>
              <a:ea typeface="腾讯体 W3" panose="020C04030202040F0204" pitchFamily="34" charset="-122"/>
            </a:rPr>
            <a:t>用例描述</a:t>
          </a:r>
        </a:p>
      </dsp:txBody>
      <dsp:txXfrm>
        <a:off x="3310928" y="693431"/>
        <a:ext cx="1367869" cy="683934"/>
      </dsp:txXfrm>
    </dsp:sp>
    <dsp:sp modelId="{0697BDA3-BE12-42E5-9454-A0C44CA9D6C0}">
      <dsp:nvSpPr>
        <dsp:cNvPr id="0" name=""/>
        <dsp:cNvSpPr/>
      </dsp:nvSpPr>
      <dsp:spPr>
        <a:xfrm>
          <a:off x="682" y="1664618"/>
          <a:ext cx="1367869" cy="683934"/>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kern="1200" dirty="0">
              <a:latin typeface="腾讯体 W3" panose="020C04030202040F0204" pitchFamily="34" charset="-122"/>
              <a:ea typeface="腾讯体 W3" panose="020C04030202040F0204" pitchFamily="34" charset="-122"/>
            </a:rPr>
            <a:t>用例名称</a:t>
          </a:r>
        </a:p>
      </dsp:txBody>
      <dsp:txXfrm>
        <a:off x="682" y="1664618"/>
        <a:ext cx="1367869" cy="683934"/>
      </dsp:txXfrm>
    </dsp:sp>
    <dsp:sp modelId="{D8C45BA1-4503-41BA-AF37-AA8290CEBC9B}">
      <dsp:nvSpPr>
        <dsp:cNvPr id="0" name=""/>
        <dsp:cNvSpPr/>
      </dsp:nvSpPr>
      <dsp:spPr>
        <a:xfrm>
          <a:off x="1655805" y="1664618"/>
          <a:ext cx="1367869" cy="683934"/>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kern="1200" dirty="0">
              <a:latin typeface="腾讯体 W3" panose="020C04030202040F0204" pitchFamily="34" charset="-122"/>
              <a:ea typeface="腾讯体 W3" panose="020C04030202040F0204" pitchFamily="34" charset="-122"/>
            </a:rPr>
            <a:t>执行者优先级</a:t>
          </a:r>
        </a:p>
      </dsp:txBody>
      <dsp:txXfrm>
        <a:off x="1655805" y="1664618"/>
        <a:ext cx="1367869" cy="683934"/>
      </dsp:txXfrm>
    </dsp:sp>
    <dsp:sp modelId="{B1DE71A9-D188-44FE-9B0F-4E9E58C7F9DA}">
      <dsp:nvSpPr>
        <dsp:cNvPr id="0" name=""/>
        <dsp:cNvSpPr/>
      </dsp:nvSpPr>
      <dsp:spPr>
        <a:xfrm>
          <a:off x="3310928" y="1664618"/>
          <a:ext cx="1367869" cy="683934"/>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kern="1200" dirty="0">
              <a:latin typeface="腾讯体 W3" panose="020C04030202040F0204" pitchFamily="34" charset="-122"/>
              <a:ea typeface="腾讯体 W3" panose="020C04030202040F0204" pitchFamily="34" charset="-122"/>
            </a:rPr>
            <a:t>前置条件</a:t>
          </a:r>
        </a:p>
      </dsp:txBody>
      <dsp:txXfrm>
        <a:off x="3310928" y="1664618"/>
        <a:ext cx="1367869" cy="683934"/>
      </dsp:txXfrm>
    </dsp:sp>
    <dsp:sp modelId="{A8B7418F-E0CF-405C-B191-2A24502FA20A}">
      <dsp:nvSpPr>
        <dsp:cNvPr id="0" name=""/>
        <dsp:cNvSpPr/>
      </dsp:nvSpPr>
      <dsp:spPr>
        <a:xfrm>
          <a:off x="4966050" y="1664618"/>
          <a:ext cx="1367869" cy="683934"/>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kern="1200" dirty="0">
              <a:latin typeface="腾讯体 W3" panose="020C04030202040F0204" pitchFamily="34" charset="-122"/>
              <a:ea typeface="腾讯体 W3" panose="020C04030202040F0204" pitchFamily="34" charset="-122"/>
            </a:rPr>
            <a:t>结束情况</a:t>
          </a:r>
        </a:p>
      </dsp:txBody>
      <dsp:txXfrm>
        <a:off x="4966050" y="1664618"/>
        <a:ext cx="1367869" cy="683934"/>
      </dsp:txXfrm>
    </dsp:sp>
    <dsp:sp modelId="{C9B6DCDA-EF28-4216-9D26-D1A11A88B685}">
      <dsp:nvSpPr>
        <dsp:cNvPr id="0" name=""/>
        <dsp:cNvSpPr/>
      </dsp:nvSpPr>
      <dsp:spPr>
        <a:xfrm>
          <a:off x="6621173" y="1664618"/>
          <a:ext cx="1367869" cy="683934"/>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kern="1200" dirty="0">
              <a:latin typeface="腾讯体 W3" panose="020C04030202040F0204" pitchFamily="34" charset="-122"/>
              <a:ea typeface="腾讯体 W3" panose="020C04030202040F0204" pitchFamily="34" charset="-122"/>
            </a:rPr>
            <a:t>异常情况</a:t>
          </a:r>
        </a:p>
      </dsp:txBody>
      <dsp:txXfrm>
        <a:off x="6621173" y="1664618"/>
        <a:ext cx="1367869" cy="6839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48896-2DFC-4EA7-A911-866D372580B8}">
      <dsp:nvSpPr>
        <dsp:cNvPr id="0" name=""/>
        <dsp:cNvSpPr/>
      </dsp:nvSpPr>
      <dsp:spPr>
        <a:xfrm>
          <a:off x="1385" y="125782"/>
          <a:ext cx="2051228" cy="820491"/>
        </a:xfrm>
        <a:prstGeom prst="chevron">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对象建模</a:t>
          </a:r>
        </a:p>
      </dsp:txBody>
      <dsp:txXfrm>
        <a:off x="411631" y="125782"/>
        <a:ext cx="1230737" cy="820491"/>
      </dsp:txXfrm>
    </dsp:sp>
    <dsp:sp modelId="{471F3269-4101-41EC-AE22-ACA74E5FD48F}">
      <dsp:nvSpPr>
        <dsp:cNvPr id="0" name=""/>
        <dsp:cNvSpPr/>
      </dsp:nvSpPr>
      <dsp:spPr>
        <a:xfrm>
          <a:off x="1847490" y="125782"/>
          <a:ext cx="2051228" cy="820491"/>
        </a:xfrm>
        <a:prstGeom prst="chevron">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属性建模</a:t>
          </a:r>
        </a:p>
      </dsp:txBody>
      <dsp:txXfrm>
        <a:off x="2257736" y="125782"/>
        <a:ext cx="1230737" cy="820491"/>
      </dsp:txXfrm>
    </dsp:sp>
    <dsp:sp modelId="{DA3610A1-AA0B-48A5-B318-A42D5992D0E2}">
      <dsp:nvSpPr>
        <dsp:cNvPr id="0" name=""/>
        <dsp:cNvSpPr/>
      </dsp:nvSpPr>
      <dsp:spPr>
        <a:xfrm>
          <a:off x="3693596" y="125782"/>
          <a:ext cx="2051228" cy="820491"/>
        </a:xfrm>
        <a:prstGeom prst="chevron">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行为建模</a:t>
          </a:r>
        </a:p>
      </dsp:txBody>
      <dsp:txXfrm>
        <a:off x="4103842" y="125782"/>
        <a:ext cx="1230737" cy="820491"/>
      </dsp:txXfrm>
    </dsp:sp>
    <dsp:sp modelId="{05FF2BA1-B768-4FC0-B4B0-DED3D7BC817C}">
      <dsp:nvSpPr>
        <dsp:cNvPr id="0" name=""/>
        <dsp:cNvSpPr/>
      </dsp:nvSpPr>
      <dsp:spPr>
        <a:xfrm>
          <a:off x="5539701" y="125782"/>
          <a:ext cx="2051228" cy="820491"/>
        </a:xfrm>
        <a:prstGeom prst="chevron">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状态建模</a:t>
          </a:r>
        </a:p>
      </dsp:txBody>
      <dsp:txXfrm>
        <a:off x="5949947" y="125782"/>
        <a:ext cx="1230737" cy="820491"/>
      </dsp:txXfrm>
    </dsp:sp>
    <dsp:sp modelId="{78DAFBF0-D378-4C17-BFE2-D250FFE099BA}">
      <dsp:nvSpPr>
        <dsp:cNvPr id="0" name=""/>
        <dsp:cNvSpPr/>
      </dsp:nvSpPr>
      <dsp:spPr>
        <a:xfrm>
          <a:off x="7385806" y="125782"/>
          <a:ext cx="2567583" cy="820491"/>
        </a:xfrm>
        <a:prstGeom prst="chevron">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腾讯体 W3" panose="020C04030202040F0204" pitchFamily="34" charset="-122"/>
              <a:ea typeface="腾讯体 W3" panose="020C04030202040F0204" pitchFamily="34" charset="-122"/>
            </a:rPr>
            <a:t>划分内容主题</a:t>
          </a:r>
        </a:p>
      </dsp:txBody>
      <dsp:txXfrm>
        <a:off x="7796052" y="125782"/>
        <a:ext cx="1747092" cy="820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1A774D-BF12-4418-B66E-A6B653D42C09}">
      <dsp:nvSpPr>
        <dsp:cNvPr id="0" name=""/>
        <dsp:cNvSpPr/>
      </dsp:nvSpPr>
      <dsp:spPr>
        <a:xfrm>
          <a:off x="2137426" y="2176195"/>
          <a:ext cx="1481313" cy="1481313"/>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marL="0" lvl="0" indent="0" algn="ctr" defTabSz="1911350">
            <a:lnSpc>
              <a:spcPct val="90000"/>
            </a:lnSpc>
            <a:spcBef>
              <a:spcPct val="0"/>
            </a:spcBef>
            <a:spcAft>
              <a:spcPct val="35000"/>
            </a:spcAft>
            <a:buNone/>
          </a:pPr>
          <a:r>
            <a:rPr lang="zh-CN" altLang="en-US" sz="4300" kern="1200" dirty="0">
              <a:latin typeface="腾讯体 W3" panose="020C04030202040F0204" pitchFamily="34" charset="-122"/>
              <a:ea typeface="腾讯体 W3" panose="020C04030202040F0204" pitchFamily="34" charset="-122"/>
            </a:rPr>
            <a:t>类</a:t>
          </a:r>
        </a:p>
      </dsp:txBody>
      <dsp:txXfrm>
        <a:off x="2354359" y="2393128"/>
        <a:ext cx="1047447" cy="1047447"/>
      </dsp:txXfrm>
    </dsp:sp>
    <dsp:sp modelId="{41C1707B-D123-4C67-9AB7-00D0DD955B90}">
      <dsp:nvSpPr>
        <dsp:cNvPr id="0" name=""/>
        <dsp:cNvSpPr/>
      </dsp:nvSpPr>
      <dsp:spPr>
        <a:xfrm rot="10800000">
          <a:off x="704064" y="2705765"/>
          <a:ext cx="1354526" cy="422174"/>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B1F4827-FC2C-4D4F-A3B8-109FFDEA2063}">
      <dsp:nvSpPr>
        <dsp:cNvPr id="0" name=""/>
        <dsp:cNvSpPr/>
      </dsp:nvSpPr>
      <dsp:spPr>
        <a:xfrm>
          <a:off x="440" y="2353953"/>
          <a:ext cx="1407247" cy="1125798"/>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可以感知的物理实体</a:t>
          </a:r>
        </a:p>
      </dsp:txBody>
      <dsp:txXfrm>
        <a:off x="33413" y="2386926"/>
        <a:ext cx="1341301" cy="1059852"/>
      </dsp:txXfrm>
    </dsp:sp>
    <dsp:sp modelId="{D59B264D-7E30-44AA-A4A8-313CFB815C50}">
      <dsp:nvSpPr>
        <dsp:cNvPr id="0" name=""/>
        <dsp:cNvSpPr/>
      </dsp:nvSpPr>
      <dsp:spPr>
        <a:xfrm rot="13500000">
          <a:off x="1142453" y="1647399"/>
          <a:ext cx="1354526" cy="422174"/>
        </a:xfrm>
        <a:prstGeom prst="leftArrow">
          <a:avLst>
            <a:gd name="adj1" fmla="val 60000"/>
            <a:gd name="adj2" fmla="val 50000"/>
          </a:avLst>
        </a:prstGeom>
        <a:solidFill>
          <a:schemeClr val="accent4">
            <a:hueOff val="-382089"/>
            <a:satOff val="-2561"/>
            <a:lumOff val="-264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E71FE7F-EC17-460C-AEA7-3655EC0D992E}">
      <dsp:nvSpPr>
        <dsp:cNvPr id="0" name=""/>
        <dsp:cNvSpPr/>
      </dsp:nvSpPr>
      <dsp:spPr>
        <a:xfrm>
          <a:off x="637195" y="816690"/>
          <a:ext cx="1407247" cy="1125798"/>
        </a:xfrm>
        <a:prstGeom prst="roundRect">
          <a:avLst>
            <a:gd name="adj" fmla="val 10000"/>
          </a:avLst>
        </a:prstGeom>
        <a:solidFill>
          <a:schemeClr val="accent4">
            <a:hueOff val="-382089"/>
            <a:satOff val="-2561"/>
            <a:lumOff val="-26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zh-CN" altLang="en-US" sz="1900" kern="1200">
              <a:latin typeface="腾讯体 W3" panose="020C04030202040F0204" pitchFamily="34" charset="-122"/>
              <a:ea typeface="腾讯体 W3" panose="020C04030202040F0204" pitchFamily="34" charset="-122"/>
            </a:rPr>
            <a:t>人或组织的角色</a:t>
          </a:r>
          <a:endParaRPr lang="zh-CN" altLang="en-US" sz="1900" kern="1200" dirty="0">
            <a:latin typeface="腾讯体 W3" panose="020C04030202040F0204" pitchFamily="34" charset="-122"/>
            <a:ea typeface="腾讯体 W3" panose="020C04030202040F0204" pitchFamily="34" charset="-122"/>
          </a:endParaRPr>
        </a:p>
      </dsp:txBody>
      <dsp:txXfrm>
        <a:off x="670168" y="849663"/>
        <a:ext cx="1341301" cy="1059852"/>
      </dsp:txXfrm>
    </dsp:sp>
    <dsp:sp modelId="{E658B5DC-996E-4F07-A626-35E0EC0F308D}">
      <dsp:nvSpPr>
        <dsp:cNvPr id="0" name=""/>
        <dsp:cNvSpPr/>
      </dsp:nvSpPr>
      <dsp:spPr>
        <a:xfrm rot="16200000">
          <a:off x="2200819" y="1209010"/>
          <a:ext cx="1354526" cy="422174"/>
        </a:xfrm>
        <a:prstGeom prst="leftArrow">
          <a:avLst>
            <a:gd name="adj1" fmla="val 60000"/>
            <a:gd name="adj2" fmla="val 50000"/>
          </a:avLst>
        </a:prstGeom>
        <a:solidFill>
          <a:schemeClr val="accent4">
            <a:hueOff val="-764177"/>
            <a:satOff val="-5123"/>
            <a:lumOff val="-529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D86D504-19CE-434E-A32D-A617CEAF9C3C}">
      <dsp:nvSpPr>
        <dsp:cNvPr id="0" name=""/>
        <dsp:cNvSpPr/>
      </dsp:nvSpPr>
      <dsp:spPr>
        <a:xfrm>
          <a:off x="2174459" y="179934"/>
          <a:ext cx="1407247" cy="1125798"/>
        </a:xfrm>
        <a:prstGeom prst="roundRect">
          <a:avLst>
            <a:gd name="adj" fmla="val 10000"/>
          </a:avLst>
        </a:prstGeom>
        <a:solidFill>
          <a:schemeClr val="accent4">
            <a:hueOff val="-764177"/>
            <a:satOff val="-5123"/>
            <a:lumOff val="-529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腾讯体 W3" panose="020C04030202040F0204" pitchFamily="34" charset="-122"/>
              <a:ea typeface="腾讯体 W3" panose="020C04030202040F0204" pitchFamily="34" charset="-122"/>
            </a:rPr>
            <a:t>应该记忆的事件</a:t>
          </a:r>
        </a:p>
      </dsp:txBody>
      <dsp:txXfrm>
        <a:off x="2207432" y="212907"/>
        <a:ext cx="1341301" cy="1059852"/>
      </dsp:txXfrm>
    </dsp:sp>
    <dsp:sp modelId="{752B17CC-E068-4DB3-A9F6-527EFEFFF73F}">
      <dsp:nvSpPr>
        <dsp:cNvPr id="0" name=""/>
        <dsp:cNvSpPr/>
      </dsp:nvSpPr>
      <dsp:spPr>
        <a:xfrm rot="18900000">
          <a:off x="3259185" y="1647399"/>
          <a:ext cx="1354526" cy="422174"/>
        </a:xfrm>
        <a:prstGeom prst="leftArrow">
          <a:avLst>
            <a:gd name="adj1" fmla="val 60000"/>
            <a:gd name="adj2" fmla="val 50000"/>
          </a:avLst>
        </a:prstGeom>
        <a:solidFill>
          <a:schemeClr val="accent4">
            <a:hueOff val="-1146266"/>
            <a:satOff val="-7684"/>
            <a:lumOff val="-794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E8EBAF-DD3E-4096-9390-DCD5E9A646A3}">
      <dsp:nvSpPr>
        <dsp:cNvPr id="0" name=""/>
        <dsp:cNvSpPr/>
      </dsp:nvSpPr>
      <dsp:spPr>
        <a:xfrm>
          <a:off x="3711722" y="816690"/>
          <a:ext cx="1407247" cy="1125798"/>
        </a:xfrm>
        <a:prstGeom prst="roundRect">
          <a:avLst>
            <a:gd name="adj" fmla="val 10000"/>
          </a:avLst>
        </a:prstGeom>
        <a:solidFill>
          <a:schemeClr val="accent4">
            <a:hueOff val="-1146266"/>
            <a:satOff val="-7684"/>
            <a:lumOff val="-794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zh-CN" altLang="en-US" sz="1900" kern="1200">
              <a:latin typeface="腾讯体 W3" panose="020C04030202040F0204" pitchFamily="34" charset="-122"/>
              <a:ea typeface="腾讯体 W3" panose="020C04030202040F0204" pitchFamily="34" charset="-122"/>
            </a:rPr>
            <a:t>对象之间的相互作用</a:t>
          </a:r>
          <a:endParaRPr lang="zh-CN" altLang="en-US" sz="1900" kern="1200" dirty="0">
            <a:latin typeface="腾讯体 W3" panose="020C04030202040F0204" pitchFamily="34" charset="-122"/>
            <a:ea typeface="腾讯体 W3" panose="020C04030202040F0204" pitchFamily="34" charset="-122"/>
          </a:endParaRPr>
        </a:p>
      </dsp:txBody>
      <dsp:txXfrm>
        <a:off x="3744695" y="849663"/>
        <a:ext cx="1341301" cy="1059852"/>
      </dsp:txXfrm>
    </dsp:sp>
    <dsp:sp modelId="{E78A504B-0876-4845-9E25-8C0AFD4DC482}">
      <dsp:nvSpPr>
        <dsp:cNvPr id="0" name=""/>
        <dsp:cNvSpPr/>
      </dsp:nvSpPr>
      <dsp:spPr>
        <a:xfrm>
          <a:off x="3697574" y="2705765"/>
          <a:ext cx="1354526" cy="422174"/>
        </a:xfrm>
        <a:prstGeom prst="leftArrow">
          <a:avLst>
            <a:gd name="adj1" fmla="val 60000"/>
            <a:gd name="adj2" fmla="val 50000"/>
          </a:avLst>
        </a:prstGeom>
        <a:solidFill>
          <a:schemeClr val="accent4">
            <a:hueOff val="-1528355"/>
            <a:satOff val="-10245"/>
            <a:lumOff val="-1058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9BC4B9-EC16-4D76-A495-272B8870DEEE}">
      <dsp:nvSpPr>
        <dsp:cNvPr id="0" name=""/>
        <dsp:cNvSpPr/>
      </dsp:nvSpPr>
      <dsp:spPr>
        <a:xfrm>
          <a:off x="4348477" y="2353953"/>
          <a:ext cx="1407247" cy="1125798"/>
        </a:xfrm>
        <a:prstGeom prst="roundRect">
          <a:avLst>
            <a:gd name="adj" fmla="val 10000"/>
          </a:avLst>
        </a:prstGeom>
        <a:solidFill>
          <a:schemeClr val="accent4">
            <a:hueOff val="-1528355"/>
            <a:satOff val="-10245"/>
            <a:lumOff val="-105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zh-CN" altLang="en-US" sz="1900" kern="1200">
              <a:latin typeface="腾讯体 W3" panose="020C04030202040F0204" pitchFamily="34" charset="-122"/>
              <a:ea typeface="腾讯体 W3" panose="020C04030202040F0204" pitchFamily="34" charset="-122"/>
            </a:rPr>
            <a:t>需要说明的概念</a:t>
          </a:r>
          <a:endParaRPr lang="zh-CN" altLang="en-US" sz="1900" kern="1200" dirty="0">
            <a:latin typeface="腾讯体 W3" panose="020C04030202040F0204" pitchFamily="34" charset="-122"/>
            <a:ea typeface="腾讯体 W3" panose="020C04030202040F0204" pitchFamily="34" charset="-122"/>
          </a:endParaRPr>
        </a:p>
      </dsp:txBody>
      <dsp:txXfrm>
        <a:off x="4381450" y="2386926"/>
        <a:ext cx="1341301" cy="10598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F1E21-86F0-4C98-B18F-2244CD7473A4}">
      <dsp:nvSpPr>
        <dsp:cNvPr id="0" name=""/>
        <dsp:cNvSpPr/>
      </dsp:nvSpPr>
      <dsp:spPr>
        <a:xfrm>
          <a:off x="4590461" y="1254659"/>
          <a:ext cx="3595277" cy="415982"/>
        </a:xfrm>
        <a:custGeom>
          <a:avLst/>
          <a:gdLst/>
          <a:ahLst/>
          <a:cxnLst/>
          <a:rect l="0" t="0" r="0" b="0"/>
          <a:pathLst>
            <a:path>
              <a:moveTo>
                <a:pt x="0" y="0"/>
              </a:moveTo>
              <a:lnTo>
                <a:pt x="0" y="207991"/>
              </a:lnTo>
              <a:lnTo>
                <a:pt x="3595277" y="207991"/>
              </a:lnTo>
              <a:lnTo>
                <a:pt x="3595277" y="415982"/>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D1C8A3-4CE4-4D15-BFCB-18862B432BA2}">
      <dsp:nvSpPr>
        <dsp:cNvPr id="0" name=""/>
        <dsp:cNvSpPr/>
      </dsp:nvSpPr>
      <dsp:spPr>
        <a:xfrm>
          <a:off x="4590461" y="1254659"/>
          <a:ext cx="1198425" cy="415982"/>
        </a:xfrm>
        <a:custGeom>
          <a:avLst/>
          <a:gdLst/>
          <a:ahLst/>
          <a:cxnLst/>
          <a:rect l="0" t="0" r="0" b="0"/>
          <a:pathLst>
            <a:path>
              <a:moveTo>
                <a:pt x="0" y="0"/>
              </a:moveTo>
              <a:lnTo>
                <a:pt x="0" y="207991"/>
              </a:lnTo>
              <a:lnTo>
                <a:pt x="1198425" y="207991"/>
              </a:lnTo>
              <a:lnTo>
                <a:pt x="1198425" y="415982"/>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64943-A317-43EA-A389-B0BED8696DF6}">
      <dsp:nvSpPr>
        <dsp:cNvPr id="0" name=""/>
        <dsp:cNvSpPr/>
      </dsp:nvSpPr>
      <dsp:spPr>
        <a:xfrm>
          <a:off x="3392035" y="1254659"/>
          <a:ext cx="1198425" cy="415982"/>
        </a:xfrm>
        <a:custGeom>
          <a:avLst/>
          <a:gdLst/>
          <a:ahLst/>
          <a:cxnLst/>
          <a:rect l="0" t="0" r="0" b="0"/>
          <a:pathLst>
            <a:path>
              <a:moveTo>
                <a:pt x="1198425" y="0"/>
              </a:moveTo>
              <a:lnTo>
                <a:pt x="1198425" y="207991"/>
              </a:lnTo>
              <a:lnTo>
                <a:pt x="0" y="207991"/>
              </a:lnTo>
              <a:lnTo>
                <a:pt x="0" y="415982"/>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C66421-9C22-44DC-A7A9-E5819A2AED94}">
      <dsp:nvSpPr>
        <dsp:cNvPr id="0" name=""/>
        <dsp:cNvSpPr/>
      </dsp:nvSpPr>
      <dsp:spPr>
        <a:xfrm>
          <a:off x="995183" y="1254659"/>
          <a:ext cx="3595277" cy="415982"/>
        </a:xfrm>
        <a:custGeom>
          <a:avLst/>
          <a:gdLst/>
          <a:ahLst/>
          <a:cxnLst/>
          <a:rect l="0" t="0" r="0" b="0"/>
          <a:pathLst>
            <a:path>
              <a:moveTo>
                <a:pt x="3595277" y="0"/>
              </a:moveTo>
              <a:lnTo>
                <a:pt x="3595277" y="207991"/>
              </a:lnTo>
              <a:lnTo>
                <a:pt x="0" y="207991"/>
              </a:lnTo>
              <a:lnTo>
                <a:pt x="0" y="415982"/>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47E649-81B8-42D7-9D3D-F0EFAC1D404B}">
      <dsp:nvSpPr>
        <dsp:cNvPr id="0" name=""/>
        <dsp:cNvSpPr/>
      </dsp:nvSpPr>
      <dsp:spPr>
        <a:xfrm>
          <a:off x="3114129" y="264225"/>
          <a:ext cx="2952663" cy="99043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腾讯体 W3" panose="020C04030202040F0204" pitchFamily="34" charset="-122"/>
              <a:ea typeface="腾讯体 W3" panose="020C04030202040F0204" pitchFamily="34" charset="-122"/>
            </a:rPr>
            <a:t>分析模型审核指标</a:t>
          </a:r>
        </a:p>
      </dsp:txBody>
      <dsp:txXfrm>
        <a:off x="3114129" y="264225"/>
        <a:ext cx="2952663" cy="990434"/>
      </dsp:txXfrm>
    </dsp:sp>
    <dsp:sp modelId="{C777832B-0F0E-46C9-A5E7-E478B8B84E49}">
      <dsp:nvSpPr>
        <dsp:cNvPr id="0" name=""/>
        <dsp:cNvSpPr/>
      </dsp:nvSpPr>
      <dsp:spPr>
        <a:xfrm>
          <a:off x="4749" y="1670642"/>
          <a:ext cx="1980869" cy="990434"/>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zh-CN" sz="2800" kern="1200">
              <a:latin typeface="腾讯体 W3" panose="020C04030202040F0204" pitchFamily="34" charset="-122"/>
              <a:ea typeface="腾讯体 W3" panose="020C04030202040F0204" pitchFamily="34" charset="-122"/>
            </a:rPr>
            <a:t>正确性</a:t>
          </a:r>
          <a:endParaRPr lang="en-US" altLang="zh-CN" sz="2800" kern="1200" dirty="0">
            <a:latin typeface="腾讯体 W3" panose="020C04030202040F0204" pitchFamily="34" charset="-122"/>
            <a:ea typeface="腾讯体 W3" panose="020C04030202040F0204" pitchFamily="34" charset="-122"/>
          </a:endParaRPr>
        </a:p>
      </dsp:txBody>
      <dsp:txXfrm>
        <a:off x="4749" y="1670642"/>
        <a:ext cx="1980869" cy="990434"/>
      </dsp:txXfrm>
    </dsp:sp>
    <dsp:sp modelId="{A184AA82-9685-4524-B788-FC2E8056BF98}">
      <dsp:nvSpPr>
        <dsp:cNvPr id="0" name=""/>
        <dsp:cNvSpPr/>
      </dsp:nvSpPr>
      <dsp:spPr>
        <a:xfrm>
          <a:off x="2401600" y="1670642"/>
          <a:ext cx="1980869" cy="990434"/>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zh-CN" sz="2800" kern="1200">
              <a:latin typeface="腾讯体 W3" panose="020C04030202040F0204" pitchFamily="34" charset="-122"/>
              <a:ea typeface="腾讯体 W3" panose="020C04030202040F0204" pitchFamily="34" charset="-122"/>
            </a:rPr>
            <a:t>完整性</a:t>
          </a:r>
          <a:endParaRPr lang="en-US" altLang="zh-CN" sz="2800" kern="1200" dirty="0">
            <a:latin typeface="腾讯体 W3" panose="020C04030202040F0204" pitchFamily="34" charset="-122"/>
            <a:ea typeface="腾讯体 W3" panose="020C04030202040F0204" pitchFamily="34" charset="-122"/>
          </a:endParaRPr>
        </a:p>
      </dsp:txBody>
      <dsp:txXfrm>
        <a:off x="2401600" y="1670642"/>
        <a:ext cx="1980869" cy="990434"/>
      </dsp:txXfrm>
    </dsp:sp>
    <dsp:sp modelId="{A7628D5D-F775-4173-A914-FFF08E72C29F}">
      <dsp:nvSpPr>
        <dsp:cNvPr id="0" name=""/>
        <dsp:cNvSpPr/>
      </dsp:nvSpPr>
      <dsp:spPr>
        <a:xfrm>
          <a:off x="4798452" y="1670642"/>
          <a:ext cx="1980869" cy="990434"/>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zh-CN" sz="2800" kern="1200" dirty="0">
              <a:latin typeface="腾讯体 W3" panose="020C04030202040F0204" pitchFamily="34" charset="-122"/>
              <a:ea typeface="腾讯体 W3" panose="020C04030202040F0204" pitchFamily="34" charset="-122"/>
            </a:rPr>
            <a:t>一致性</a:t>
          </a:r>
          <a:endParaRPr lang="en-US" altLang="zh-CN" sz="2800" kern="1200" dirty="0">
            <a:latin typeface="腾讯体 W3" panose="020C04030202040F0204" pitchFamily="34" charset="-122"/>
            <a:ea typeface="腾讯体 W3" panose="020C04030202040F0204" pitchFamily="34" charset="-122"/>
          </a:endParaRPr>
        </a:p>
      </dsp:txBody>
      <dsp:txXfrm>
        <a:off x="4798452" y="1670642"/>
        <a:ext cx="1980869" cy="990434"/>
      </dsp:txXfrm>
    </dsp:sp>
    <dsp:sp modelId="{8BF23D9E-C16F-49D4-87B5-BE6E6B3AECD6}">
      <dsp:nvSpPr>
        <dsp:cNvPr id="0" name=""/>
        <dsp:cNvSpPr/>
      </dsp:nvSpPr>
      <dsp:spPr>
        <a:xfrm>
          <a:off x="7195303" y="1670642"/>
          <a:ext cx="1980869" cy="990434"/>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zh-CN" sz="2800" kern="1200" dirty="0">
              <a:latin typeface="腾讯体 W3" panose="020C04030202040F0204" pitchFamily="34" charset="-122"/>
              <a:ea typeface="腾讯体 W3" panose="020C04030202040F0204" pitchFamily="34" charset="-122"/>
            </a:rPr>
            <a:t>可行性</a:t>
          </a:r>
        </a:p>
      </dsp:txBody>
      <dsp:txXfrm>
        <a:off x="7195303" y="1670642"/>
        <a:ext cx="1980869" cy="99043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99C62-8509-47FC-8E25-E6B06F70B829}" type="datetimeFigureOut">
              <a:rPr lang="zh-CN" altLang="en-US" smtClean="0"/>
              <a:t>2023/10/8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6492B-CC8A-4042-A7C4-7CA378A14FF5}" type="slidenum">
              <a:rPr lang="zh-CN" altLang="en-US" smtClean="0"/>
              <a:t>‹#›</a:t>
            </a:fld>
            <a:endParaRPr lang="zh-CN" altLang="en-US"/>
          </a:p>
        </p:txBody>
      </p:sp>
    </p:spTree>
    <p:extLst>
      <p:ext uri="{BB962C8B-B14F-4D97-AF65-F5344CB8AC3E}">
        <p14:creationId xmlns:p14="http://schemas.microsoft.com/office/powerpoint/2010/main" val="2382275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UML</a:t>
            </a:r>
            <a:r>
              <a:rPr lang="zh-CN" altLang="en-US" dirty="0"/>
              <a:t>图示的描述非常重要</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45</a:t>
            </a:fld>
            <a:endParaRPr lang="zh-CN" altLang="en-US"/>
          </a:p>
        </p:txBody>
      </p:sp>
    </p:spTree>
    <p:extLst>
      <p:ext uri="{BB962C8B-B14F-4D97-AF65-F5344CB8AC3E}">
        <p14:creationId xmlns:p14="http://schemas.microsoft.com/office/powerpoint/2010/main" val="347837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7E34C3B4-FAFD-428C-BFDE-6B258C931D5A}" type="datetime1">
              <a:rPr lang="zh-CN" altLang="en-US" smtClean="0"/>
              <a:t>2023/10/8</a:t>
            </a:fld>
            <a:endParaRPr lang="zh-CN" altLang="en-US"/>
          </a:p>
        </p:txBody>
      </p:sp>
      <p:sp>
        <p:nvSpPr>
          <p:cNvPr id="5" name="Footer Placeholder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Slide Number Placeholder 5"/>
          <p:cNvSpPr>
            <a:spLocks noGrp="1"/>
          </p:cNvSpPr>
          <p:nvPr>
            <p:ph type="sldNum" sz="quarter" idx="12"/>
          </p:nvPr>
        </p:nvSpPr>
        <p:spPr/>
        <p:txBody>
          <a:bodyPr/>
          <a:lstStyle/>
          <a:p>
            <a:fld id="{5B3F3CCD-5AE8-4BDA-99FD-25BB3DCCC447}" type="slidenum">
              <a:rPr lang="zh-CN" altLang="en-US" smtClean="0"/>
              <a:t>‹#›</a:t>
            </a:fld>
            <a:endParaRPr lang="zh-CN" altLang="en-US"/>
          </a:p>
        </p:txBody>
      </p:sp>
      <p:grpSp>
        <p:nvGrpSpPr>
          <p:cNvPr id="2" name="组合 21">
            <a:extLst>
              <a:ext uri="{FF2B5EF4-FFF2-40B4-BE49-F238E27FC236}">
                <a16:creationId xmlns:a16="http://schemas.microsoft.com/office/drawing/2014/main" id="{BAD8C1F3-7D9A-2B49-E9CB-14DB9FF805E1}"/>
              </a:ext>
            </a:extLst>
          </p:cNvPr>
          <p:cNvGrpSpPr/>
          <p:nvPr userDrawn="1"/>
        </p:nvGrpSpPr>
        <p:grpSpPr bwMode="auto">
          <a:xfrm>
            <a:off x="6726560" y="-210839"/>
            <a:ext cx="7768666" cy="7764182"/>
            <a:chOff x="1502936" y="-740618"/>
            <a:chExt cx="6188355" cy="6185476"/>
          </a:xfrm>
        </p:grpSpPr>
        <p:sp>
          <p:nvSpPr>
            <p:cNvPr id="3" name="Freeform 5">
              <a:extLst>
                <a:ext uri="{FF2B5EF4-FFF2-40B4-BE49-F238E27FC236}">
                  <a16:creationId xmlns:a16="http://schemas.microsoft.com/office/drawing/2014/main" id="{B61CF049-B36D-2344-7E9F-3321B185BE87}"/>
                </a:ext>
              </a:extLst>
            </p:cNvPr>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9" name="Freeform 6">
              <a:extLst>
                <a:ext uri="{FF2B5EF4-FFF2-40B4-BE49-F238E27FC236}">
                  <a16:creationId xmlns:a16="http://schemas.microsoft.com/office/drawing/2014/main" id="{534663F5-707C-187F-7DE2-C28A5B65AAF3}"/>
                </a:ext>
              </a:extLst>
            </p:cNvPr>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0" name="Freeform 7">
              <a:extLst>
                <a:ext uri="{FF2B5EF4-FFF2-40B4-BE49-F238E27FC236}">
                  <a16:creationId xmlns:a16="http://schemas.microsoft.com/office/drawing/2014/main" id="{B86DC2F3-C567-8E11-12EE-F64FC2EFF39B}"/>
                </a:ext>
              </a:extLst>
            </p:cNvPr>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1" name="Freeform 8">
              <a:extLst>
                <a:ext uri="{FF2B5EF4-FFF2-40B4-BE49-F238E27FC236}">
                  <a16:creationId xmlns:a16="http://schemas.microsoft.com/office/drawing/2014/main" id="{8D956567-298B-DE31-346B-40BE2E36DFD3}"/>
                </a:ext>
              </a:extLst>
            </p:cNvPr>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2" name="Freeform 9">
              <a:extLst>
                <a:ext uri="{FF2B5EF4-FFF2-40B4-BE49-F238E27FC236}">
                  <a16:creationId xmlns:a16="http://schemas.microsoft.com/office/drawing/2014/main" id="{806D50BC-4735-033D-07DF-53F88225B3BE}"/>
                </a:ext>
              </a:extLst>
            </p:cNvPr>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3" name="Freeform 10">
              <a:extLst>
                <a:ext uri="{FF2B5EF4-FFF2-40B4-BE49-F238E27FC236}">
                  <a16:creationId xmlns:a16="http://schemas.microsoft.com/office/drawing/2014/main" id="{7465B285-9C59-DA9F-B34A-D87902BB239B}"/>
                </a:ext>
              </a:extLst>
            </p:cNvPr>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4" name="Freeform 11">
              <a:extLst>
                <a:ext uri="{FF2B5EF4-FFF2-40B4-BE49-F238E27FC236}">
                  <a16:creationId xmlns:a16="http://schemas.microsoft.com/office/drawing/2014/main" id="{4F0B6C69-CB66-6411-5C18-3A69EFD8803F}"/>
                </a:ext>
              </a:extLst>
            </p:cNvPr>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5" name="Freeform 12">
              <a:extLst>
                <a:ext uri="{FF2B5EF4-FFF2-40B4-BE49-F238E27FC236}">
                  <a16:creationId xmlns:a16="http://schemas.microsoft.com/office/drawing/2014/main" id="{93B34646-BAF5-7EAD-EDCE-9D393C2DD219}"/>
                </a:ext>
              </a:extLst>
            </p:cNvPr>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6" name="Freeform 13">
              <a:extLst>
                <a:ext uri="{FF2B5EF4-FFF2-40B4-BE49-F238E27FC236}">
                  <a16:creationId xmlns:a16="http://schemas.microsoft.com/office/drawing/2014/main" id="{0C1C870F-A1F8-2E8B-E507-38F5F09EE370}"/>
                </a:ext>
              </a:extLst>
            </p:cNvPr>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7" name="Freeform 14">
              <a:extLst>
                <a:ext uri="{FF2B5EF4-FFF2-40B4-BE49-F238E27FC236}">
                  <a16:creationId xmlns:a16="http://schemas.microsoft.com/office/drawing/2014/main" id="{57C82F52-2F63-035B-5B11-27BAA8137EE2}"/>
                </a:ext>
              </a:extLst>
            </p:cNvPr>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8" name="Freeform 15">
              <a:extLst>
                <a:ext uri="{FF2B5EF4-FFF2-40B4-BE49-F238E27FC236}">
                  <a16:creationId xmlns:a16="http://schemas.microsoft.com/office/drawing/2014/main" id="{D30D3771-705C-CD26-8EB4-43A7C3BC6526}"/>
                </a:ext>
              </a:extLst>
            </p:cNvPr>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9" name="Freeform 16">
              <a:extLst>
                <a:ext uri="{FF2B5EF4-FFF2-40B4-BE49-F238E27FC236}">
                  <a16:creationId xmlns:a16="http://schemas.microsoft.com/office/drawing/2014/main" id="{4BFDD933-4531-C303-B788-6EC67E691A4A}"/>
                </a:ext>
              </a:extLst>
            </p:cNvPr>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0" name="Freeform 17">
              <a:extLst>
                <a:ext uri="{FF2B5EF4-FFF2-40B4-BE49-F238E27FC236}">
                  <a16:creationId xmlns:a16="http://schemas.microsoft.com/office/drawing/2014/main" id="{53590247-D51D-9C2C-3185-5210AFB1755A}"/>
                </a:ext>
              </a:extLst>
            </p:cNvPr>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1" name="Freeform 18">
              <a:extLst>
                <a:ext uri="{FF2B5EF4-FFF2-40B4-BE49-F238E27FC236}">
                  <a16:creationId xmlns:a16="http://schemas.microsoft.com/office/drawing/2014/main" id="{40B65028-624F-96B3-6CFA-96DDE3BD4073}"/>
                </a:ext>
              </a:extLst>
            </p:cNvPr>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2" name="Freeform 19">
              <a:extLst>
                <a:ext uri="{FF2B5EF4-FFF2-40B4-BE49-F238E27FC236}">
                  <a16:creationId xmlns:a16="http://schemas.microsoft.com/office/drawing/2014/main" id="{82B938C4-2C96-E9AA-6AEB-BBA573D40E98}"/>
                </a:ext>
              </a:extLst>
            </p:cNvPr>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3" name="Freeform 20">
              <a:extLst>
                <a:ext uri="{FF2B5EF4-FFF2-40B4-BE49-F238E27FC236}">
                  <a16:creationId xmlns:a16="http://schemas.microsoft.com/office/drawing/2014/main" id="{E35FFCE0-3F10-B27D-7A1A-97369BD86364}"/>
                </a:ext>
              </a:extLst>
            </p:cNvPr>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4" name="Freeform 21">
              <a:extLst>
                <a:ext uri="{FF2B5EF4-FFF2-40B4-BE49-F238E27FC236}">
                  <a16:creationId xmlns:a16="http://schemas.microsoft.com/office/drawing/2014/main" id="{2A4AD35F-98D7-2E3C-A223-03AE991089FB}"/>
                </a:ext>
              </a:extLst>
            </p:cNvPr>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5" name="Freeform 22">
              <a:extLst>
                <a:ext uri="{FF2B5EF4-FFF2-40B4-BE49-F238E27FC236}">
                  <a16:creationId xmlns:a16="http://schemas.microsoft.com/office/drawing/2014/main" id="{FA9E65CE-A75F-072D-8E14-6736472A02CB}"/>
                </a:ext>
              </a:extLst>
            </p:cNvPr>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6" name="Oval 23">
              <a:extLst>
                <a:ext uri="{FF2B5EF4-FFF2-40B4-BE49-F238E27FC236}">
                  <a16:creationId xmlns:a16="http://schemas.microsoft.com/office/drawing/2014/main" id="{4DE03193-04D3-9AFB-0F4C-B343257B6BB7}"/>
                </a:ext>
              </a:extLst>
            </p:cNvPr>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7" name="Oval 24">
              <a:extLst>
                <a:ext uri="{FF2B5EF4-FFF2-40B4-BE49-F238E27FC236}">
                  <a16:creationId xmlns:a16="http://schemas.microsoft.com/office/drawing/2014/main" id="{EE5E1D9D-E15D-44F4-F35B-586EFE05300F}"/>
                </a:ext>
              </a:extLst>
            </p:cNvPr>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8" name="Freeform 25">
              <a:extLst>
                <a:ext uri="{FF2B5EF4-FFF2-40B4-BE49-F238E27FC236}">
                  <a16:creationId xmlns:a16="http://schemas.microsoft.com/office/drawing/2014/main" id="{7BFF6E12-F224-791C-2D41-01887E89FE8E}"/>
                </a:ext>
              </a:extLst>
            </p:cNvPr>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9" name="Freeform 26">
              <a:extLst>
                <a:ext uri="{FF2B5EF4-FFF2-40B4-BE49-F238E27FC236}">
                  <a16:creationId xmlns:a16="http://schemas.microsoft.com/office/drawing/2014/main" id="{86B9770F-9111-F302-9F5A-B8D86ED13818}"/>
                </a:ext>
              </a:extLst>
            </p:cNvPr>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0" name="Freeform 27">
              <a:extLst>
                <a:ext uri="{FF2B5EF4-FFF2-40B4-BE49-F238E27FC236}">
                  <a16:creationId xmlns:a16="http://schemas.microsoft.com/office/drawing/2014/main" id="{25C5DDD1-8FAE-7EE5-E963-C5E7C86175D6}"/>
                </a:ext>
              </a:extLst>
            </p:cNvPr>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1" name="Freeform 28">
              <a:extLst>
                <a:ext uri="{FF2B5EF4-FFF2-40B4-BE49-F238E27FC236}">
                  <a16:creationId xmlns:a16="http://schemas.microsoft.com/office/drawing/2014/main" id="{1027CD4A-3EAD-5355-C6A6-0FCF78D49BC8}"/>
                </a:ext>
              </a:extLst>
            </p:cNvPr>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2" name="Freeform 29">
              <a:extLst>
                <a:ext uri="{FF2B5EF4-FFF2-40B4-BE49-F238E27FC236}">
                  <a16:creationId xmlns:a16="http://schemas.microsoft.com/office/drawing/2014/main" id="{C00A3912-7461-B811-B5D6-AFD6E7E98754}"/>
                </a:ext>
              </a:extLst>
            </p:cNvPr>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3" name="Freeform 30">
              <a:extLst>
                <a:ext uri="{FF2B5EF4-FFF2-40B4-BE49-F238E27FC236}">
                  <a16:creationId xmlns:a16="http://schemas.microsoft.com/office/drawing/2014/main" id="{131682D4-E4B8-D56C-A8EE-F21CF49BE23D}"/>
                </a:ext>
              </a:extLst>
            </p:cNvPr>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4" name="Freeform 31">
              <a:extLst>
                <a:ext uri="{FF2B5EF4-FFF2-40B4-BE49-F238E27FC236}">
                  <a16:creationId xmlns:a16="http://schemas.microsoft.com/office/drawing/2014/main" id="{5EF541CE-3BDF-55D0-DA77-DF2D54F594F8}"/>
                </a:ext>
              </a:extLst>
            </p:cNvPr>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5" name="Freeform 32">
              <a:extLst>
                <a:ext uri="{FF2B5EF4-FFF2-40B4-BE49-F238E27FC236}">
                  <a16:creationId xmlns:a16="http://schemas.microsoft.com/office/drawing/2014/main" id="{82499CA1-B657-F1BF-87E5-EAEA363DA079}"/>
                </a:ext>
              </a:extLst>
            </p:cNvPr>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6" name="Freeform 33">
              <a:extLst>
                <a:ext uri="{FF2B5EF4-FFF2-40B4-BE49-F238E27FC236}">
                  <a16:creationId xmlns:a16="http://schemas.microsoft.com/office/drawing/2014/main" id="{613DE5B4-9F39-7DD0-D593-9659AE874F47}"/>
                </a:ext>
              </a:extLst>
            </p:cNvPr>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7" name="Freeform 34">
              <a:extLst>
                <a:ext uri="{FF2B5EF4-FFF2-40B4-BE49-F238E27FC236}">
                  <a16:creationId xmlns:a16="http://schemas.microsoft.com/office/drawing/2014/main" id="{B36263DF-5F44-9DAA-29EC-73B8E6BD1211}"/>
                </a:ext>
              </a:extLst>
            </p:cNvPr>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227576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DB89BB04-29DE-4029-ADF6-457035F23D0E}" type="datetime1">
              <a:rPr lang="zh-CN" altLang="en-US" smtClean="0"/>
              <a:t>2023/10/8</a:t>
            </a:fld>
            <a:endParaRPr lang="zh-CN" altLang="en-US"/>
          </a:p>
        </p:txBody>
      </p:sp>
      <p:sp>
        <p:nvSpPr>
          <p:cNvPr id="6" name="Footer Placeholder 5"/>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3641896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35961" y="0"/>
            <a:ext cx="10674590" cy="844601"/>
          </a:xfrm>
        </p:spPr>
        <p:txBody>
          <a:bodyPr>
            <a:normAutofit/>
          </a:bodyPr>
          <a:lstStyle>
            <a:lvl1pPr marL="0">
              <a:defRPr sz="3600">
                <a:solidFill>
                  <a:schemeClr val="tx1">
                    <a:lumMod val="65000"/>
                    <a:lumOff val="35000"/>
                  </a:schemeClr>
                </a:solidFill>
                <a:latin typeface="腾讯体 W7" panose="020C08030202040F0204" pitchFamily="34" charset="-122"/>
                <a:ea typeface="腾讯体 W7" panose="020C08030202040F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35961" y="963827"/>
            <a:ext cx="10806396" cy="5177116"/>
          </a:xfrm>
        </p:spPr>
        <p:txBody>
          <a:bodyPr/>
          <a:lstStyle>
            <a:lvl1pPr>
              <a:defRPr>
                <a:latin typeface="腾讯体 W3" panose="020C04030202040F0204" pitchFamily="34" charset="-122"/>
                <a:ea typeface="腾讯体 W3" panose="020C04030202040F0204" pitchFamily="34" charset="-122"/>
              </a:defRPr>
            </a:lvl1pPr>
            <a:lvl2pPr>
              <a:defRPr>
                <a:latin typeface="腾讯体 W3" panose="020C04030202040F0204" pitchFamily="34" charset="-122"/>
                <a:ea typeface="腾讯体 W3" panose="020C04030202040F0204" pitchFamily="34" charset="-122"/>
              </a:defRPr>
            </a:lvl2pPr>
            <a:lvl3pPr>
              <a:defRPr>
                <a:latin typeface="腾讯体 W3" panose="020C04030202040F0204" pitchFamily="34" charset="-122"/>
                <a:ea typeface="腾讯体 W3" panose="020C04030202040F0204" pitchFamily="34" charset="-122"/>
              </a:defRPr>
            </a:lvl3pPr>
            <a:lvl4pPr>
              <a:defRPr>
                <a:latin typeface="腾讯体 W3" panose="020C04030202040F0204" pitchFamily="34" charset="-122"/>
                <a:ea typeface="腾讯体 W3" panose="020C04030202040F0204" pitchFamily="34" charset="-122"/>
              </a:defRPr>
            </a:lvl4pPr>
            <a:lvl5pPr>
              <a:defRPr>
                <a:latin typeface="腾讯体 W3" panose="020C04030202040F0204" pitchFamily="34" charset="-122"/>
                <a:ea typeface="腾讯体 W3" panose="020C04030202040F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lvl1pPr>
              <a:defRPr>
                <a:latin typeface="腾讯体 W3" panose="020C04030202040F0204" pitchFamily="34" charset="-122"/>
                <a:ea typeface="腾讯体 W3" panose="020C04030202040F0204" pitchFamily="34" charset="-122"/>
              </a:defRPr>
            </a:lvl1pPr>
          </a:lstStyle>
          <a:p>
            <a:fld id="{D515C40F-68D7-4904-966C-9F3D550CC0AF}" type="datetime1">
              <a:rPr lang="zh-CN" altLang="en-US" smtClean="0"/>
              <a:t>2023/10/8</a:t>
            </a:fld>
            <a:endParaRPr lang="zh-CN" altLang="en-US"/>
          </a:p>
        </p:txBody>
      </p:sp>
      <p:sp>
        <p:nvSpPr>
          <p:cNvPr id="5" name="Footer Placeholder 4"/>
          <p:cNvSpPr>
            <a:spLocks noGrp="1"/>
          </p:cNvSpPr>
          <p:nvPr>
            <p:ph type="ftr" sz="quarter" idx="11"/>
          </p:nvPr>
        </p:nvSpPr>
        <p:spPr/>
        <p:txBody>
          <a:bodyPr/>
          <a:lstStyle>
            <a:lvl1pPr>
              <a:defRPr>
                <a:latin typeface="腾讯体 W3" panose="020C04030202040F0204" pitchFamily="34" charset="-122"/>
                <a:ea typeface="腾讯体 W3" panose="020C04030202040F0204" pitchFamily="34" charset="-122"/>
              </a:defRPr>
            </a:lvl1p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Slide Number Placeholder 5"/>
          <p:cNvSpPr>
            <a:spLocks noGrp="1"/>
          </p:cNvSpPr>
          <p:nvPr>
            <p:ph type="sldNum" sz="quarter" idx="12"/>
          </p:nvPr>
        </p:nvSpPr>
        <p:spPr/>
        <p:txBody>
          <a:bodyPr/>
          <a:lstStyle>
            <a:lvl1pPr>
              <a:defRPr>
                <a:latin typeface="腾讯体 W3" panose="020C04030202040F0204" pitchFamily="34" charset="-122"/>
                <a:ea typeface="腾讯体 W3" panose="020C04030202040F0204" pitchFamily="34" charset="-122"/>
              </a:defRPr>
            </a:lvl1pPr>
          </a:lstStyle>
          <a:p>
            <a:fld id="{5B3F3CCD-5AE8-4BDA-99FD-25BB3DCCC447}" type="slidenum">
              <a:rPr lang="zh-CN" altLang="en-US" smtClean="0"/>
              <a:pPr/>
              <a:t>‹#›</a:t>
            </a:fld>
            <a:endParaRPr lang="zh-CN" altLang="en-US"/>
          </a:p>
        </p:txBody>
      </p:sp>
    </p:spTree>
    <p:extLst>
      <p:ext uri="{BB962C8B-B14F-4D97-AF65-F5344CB8AC3E}">
        <p14:creationId xmlns:p14="http://schemas.microsoft.com/office/powerpoint/2010/main" val="214214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导航页">
    <p:spTree>
      <p:nvGrpSpPr>
        <p:cNvPr id="1" name=""/>
        <p:cNvGrpSpPr/>
        <p:nvPr/>
      </p:nvGrpSpPr>
      <p:grpSpPr>
        <a:xfrm>
          <a:off x="0" y="0"/>
          <a:ext cx="0" cy="0"/>
          <a:chOff x="0" y="0"/>
          <a:chExt cx="0" cy="0"/>
        </a:xfrm>
      </p:grpSpPr>
      <p:sp>
        <p:nvSpPr>
          <p:cNvPr id="2" name="Title 1"/>
          <p:cNvSpPr>
            <a:spLocks noGrp="1"/>
          </p:cNvSpPr>
          <p:nvPr>
            <p:ph type="title"/>
          </p:nvPr>
        </p:nvSpPr>
        <p:spPr>
          <a:xfrm>
            <a:off x="635961" y="0"/>
            <a:ext cx="10674590" cy="844601"/>
          </a:xfrm>
        </p:spPr>
        <p:txBody>
          <a:bodyPr>
            <a:normAutofit/>
          </a:bodyPr>
          <a:lstStyle>
            <a:lvl1pPr marL="0">
              <a:defRPr sz="3600">
                <a:solidFill>
                  <a:schemeClr val="tx1">
                    <a:lumMod val="65000"/>
                    <a:lumOff val="35000"/>
                  </a:schemeClr>
                </a:solidFill>
                <a:latin typeface="腾讯体 W7" panose="020C08030202040F0204" pitchFamily="34" charset="-122"/>
                <a:ea typeface="腾讯体 W7" panose="020C08030202040F0204" pitchFamily="34" charset="-122"/>
              </a:defRPr>
            </a:lvl1pPr>
          </a:lstStyle>
          <a:p>
            <a:r>
              <a:rPr lang="zh-CN" altLang="en-US" dirty="0"/>
              <a:t>单击此处编辑母版标题样式</a:t>
            </a:r>
            <a:endParaRPr lang="en-US" dirty="0"/>
          </a:p>
        </p:txBody>
      </p:sp>
      <p:sp>
        <p:nvSpPr>
          <p:cNvPr id="4" name="Date Placeholder 3"/>
          <p:cNvSpPr>
            <a:spLocks noGrp="1"/>
          </p:cNvSpPr>
          <p:nvPr>
            <p:ph type="dt" sz="half" idx="10"/>
          </p:nvPr>
        </p:nvSpPr>
        <p:spPr/>
        <p:txBody>
          <a:bodyPr/>
          <a:lstStyle>
            <a:lvl1pPr>
              <a:defRPr>
                <a:latin typeface="腾讯体 W3" panose="020C04030202040F0204" pitchFamily="34" charset="-122"/>
                <a:ea typeface="腾讯体 W3" panose="020C04030202040F0204" pitchFamily="34" charset="-122"/>
              </a:defRPr>
            </a:lvl1pPr>
          </a:lstStyle>
          <a:p>
            <a:fld id="{D515C40F-68D7-4904-966C-9F3D550CC0AF}" type="datetime1">
              <a:rPr lang="zh-CN" altLang="en-US" smtClean="0"/>
              <a:t>2023/10/8</a:t>
            </a:fld>
            <a:endParaRPr lang="zh-CN" altLang="en-US"/>
          </a:p>
        </p:txBody>
      </p:sp>
      <p:sp>
        <p:nvSpPr>
          <p:cNvPr id="5" name="Footer Placeholder 4"/>
          <p:cNvSpPr>
            <a:spLocks noGrp="1"/>
          </p:cNvSpPr>
          <p:nvPr>
            <p:ph type="ftr" sz="quarter" idx="11"/>
          </p:nvPr>
        </p:nvSpPr>
        <p:spPr/>
        <p:txBody>
          <a:bodyPr/>
          <a:lstStyle>
            <a:lvl1pPr>
              <a:defRPr>
                <a:latin typeface="腾讯体 W3" panose="020C04030202040F0204" pitchFamily="34" charset="-122"/>
                <a:ea typeface="腾讯体 W3" panose="020C04030202040F0204" pitchFamily="34" charset="-122"/>
              </a:defRPr>
            </a:lvl1p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Slide Number Placeholder 5"/>
          <p:cNvSpPr>
            <a:spLocks noGrp="1"/>
          </p:cNvSpPr>
          <p:nvPr>
            <p:ph type="sldNum" sz="quarter" idx="12"/>
          </p:nvPr>
        </p:nvSpPr>
        <p:spPr/>
        <p:txBody>
          <a:bodyPr/>
          <a:lstStyle>
            <a:lvl1pPr>
              <a:defRPr>
                <a:latin typeface="腾讯体 W3" panose="020C04030202040F0204" pitchFamily="34" charset="-122"/>
                <a:ea typeface="腾讯体 W3" panose="020C04030202040F0204" pitchFamily="34" charset="-122"/>
              </a:defRPr>
            </a:lvl1pPr>
          </a:lstStyle>
          <a:p>
            <a:fld id="{5B3F3CCD-5AE8-4BDA-99FD-25BB3DCCC447}" type="slidenum">
              <a:rPr lang="zh-CN" altLang="en-US" smtClean="0"/>
              <a:pPr/>
              <a:t>‹#›</a:t>
            </a:fld>
            <a:endParaRPr lang="zh-CN" altLang="en-US"/>
          </a:p>
        </p:txBody>
      </p:sp>
    </p:spTree>
    <p:extLst>
      <p:ext uri="{BB962C8B-B14F-4D97-AF65-F5344CB8AC3E}">
        <p14:creationId xmlns:p14="http://schemas.microsoft.com/office/powerpoint/2010/main" val="4136880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2254634"/>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1097280" y="3411797"/>
            <a:ext cx="10058400" cy="2184331"/>
          </a:xfrm>
        </p:spPr>
        <p:txBody>
          <a:bodyPr lIns="91440" rIns="91440" anchor="t" anchorCtr="0">
            <a:normAutofit/>
          </a:bodyPr>
          <a:lstStyle>
            <a:lvl1pPr marL="0" indent="0">
              <a:buNone/>
              <a:defRPr sz="2400" cap="all" spc="200" baseline="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编辑母版文本样式</a:t>
            </a:r>
          </a:p>
        </p:txBody>
      </p:sp>
      <p:sp>
        <p:nvSpPr>
          <p:cNvPr id="4" name="Date Placeholder 3"/>
          <p:cNvSpPr>
            <a:spLocks noGrp="1"/>
          </p:cNvSpPr>
          <p:nvPr>
            <p:ph type="dt" sz="half" idx="10"/>
          </p:nvPr>
        </p:nvSpPr>
        <p:spPr/>
        <p:txBody>
          <a:bodyPr/>
          <a:lstStyle/>
          <a:p>
            <a:fld id="{0AE4A9BB-C66D-4564-8260-6614542D0697}" type="datetime1">
              <a:rPr lang="zh-CN" altLang="en-US" smtClean="0"/>
              <a:t>2023/10/8</a:t>
            </a:fld>
            <a:endParaRPr lang="zh-CN" altLang="en-US"/>
          </a:p>
        </p:txBody>
      </p:sp>
      <p:sp>
        <p:nvSpPr>
          <p:cNvPr id="5" name="Footer Placeholder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6" name="Slide Number Placeholder 5"/>
          <p:cNvSpPr>
            <a:spLocks noGrp="1"/>
          </p:cNvSpPr>
          <p:nvPr>
            <p:ph type="sldNum" sz="quarter" idx="12"/>
          </p:nvPr>
        </p:nvSpPr>
        <p:spPr/>
        <p:txBody>
          <a:bodyPr/>
          <a:lstStyle/>
          <a:p>
            <a:fld id="{5B3F3CCD-5AE8-4BDA-99FD-25BB3DCCC447}" type="slidenum">
              <a:rPr lang="zh-CN" altLang="en-US" smtClean="0"/>
              <a:t>‹#›</a:t>
            </a:fld>
            <a:endParaRPr lang="zh-CN" altLang="en-US"/>
          </a:p>
        </p:txBody>
      </p:sp>
      <p:cxnSp>
        <p:nvCxnSpPr>
          <p:cNvPr id="9" name="Straight Connector 8"/>
          <p:cNvCxnSpPr/>
          <p:nvPr/>
        </p:nvCxnSpPr>
        <p:spPr>
          <a:xfrm>
            <a:off x="1197825" y="3212691"/>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组合 21">
            <a:extLst>
              <a:ext uri="{FF2B5EF4-FFF2-40B4-BE49-F238E27FC236}">
                <a16:creationId xmlns:a16="http://schemas.microsoft.com/office/drawing/2014/main" id="{9E79F19F-E523-CDAE-211F-D1E6178E2A4F}"/>
              </a:ext>
            </a:extLst>
          </p:cNvPr>
          <p:cNvGrpSpPr/>
          <p:nvPr userDrawn="1"/>
        </p:nvGrpSpPr>
        <p:grpSpPr bwMode="auto">
          <a:xfrm>
            <a:off x="6726560" y="-210839"/>
            <a:ext cx="7768666" cy="7764182"/>
            <a:chOff x="1502936" y="-740618"/>
            <a:chExt cx="6188355" cy="6185476"/>
          </a:xfrm>
        </p:grpSpPr>
        <p:sp>
          <p:nvSpPr>
            <p:cNvPr id="11" name="Freeform 5">
              <a:extLst>
                <a:ext uri="{FF2B5EF4-FFF2-40B4-BE49-F238E27FC236}">
                  <a16:creationId xmlns:a16="http://schemas.microsoft.com/office/drawing/2014/main" id="{864CE9D1-D349-2BCC-F2B2-A64CCB18EB27}"/>
                </a:ext>
              </a:extLst>
            </p:cNvPr>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2" name="Freeform 6">
              <a:extLst>
                <a:ext uri="{FF2B5EF4-FFF2-40B4-BE49-F238E27FC236}">
                  <a16:creationId xmlns:a16="http://schemas.microsoft.com/office/drawing/2014/main" id="{CFC9D40B-AF23-08BB-793E-CF84398083AC}"/>
                </a:ext>
              </a:extLst>
            </p:cNvPr>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3" name="Freeform 7">
              <a:extLst>
                <a:ext uri="{FF2B5EF4-FFF2-40B4-BE49-F238E27FC236}">
                  <a16:creationId xmlns:a16="http://schemas.microsoft.com/office/drawing/2014/main" id="{E4E40730-956E-A7A8-C389-0534FFF5BF4D}"/>
                </a:ext>
              </a:extLst>
            </p:cNvPr>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4" name="Freeform 8">
              <a:extLst>
                <a:ext uri="{FF2B5EF4-FFF2-40B4-BE49-F238E27FC236}">
                  <a16:creationId xmlns:a16="http://schemas.microsoft.com/office/drawing/2014/main" id="{61BD7E7A-ED63-C909-CAA0-1130DBCB0A45}"/>
                </a:ext>
              </a:extLst>
            </p:cNvPr>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5" name="Freeform 9">
              <a:extLst>
                <a:ext uri="{FF2B5EF4-FFF2-40B4-BE49-F238E27FC236}">
                  <a16:creationId xmlns:a16="http://schemas.microsoft.com/office/drawing/2014/main" id="{F9031001-8AE8-E1EC-6164-B5546F37A0F7}"/>
                </a:ext>
              </a:extLst>
            </p:cNvPr>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6" name="Freeform 10">
              <a:extLst>
                <a:ext uri="{FF2B5EF4-FFF2-40B4-BE49-F238E27FC236}">
                  <a16:creationId xmlns:a16="http://schemas.microsoft.com/office/drawing/2014/main" id="{CEAB3B3E-9C7B-D076-A5DE-9D4BDF25B5F6}"/>
                </a:ext>
              </a:extLst>
            </p:cNvPr>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7" name="Freeform 11">
              <a:extLst>
                <a:ext uri="{FF2B5EF4-FFF2-40B4-BE49-F238E27FC236}">
                  <a16:creationId xmlns:a16="http://schemas.microsoft.com/office/drawing/2014/main" id="{2C7B2A52-A38A-9204-85E0-B2C6157FAED5}"/>
                </a:ext>
              </a:extLst>
            </p:cNvPr>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8" name="Freeform 12">
              <a:extLst>
                <a:ext uri="{FF2B5EF4-FFF2-40B4-BE49-F238E27FC236}">
                  <a16:creationId xmlns:a16="http://schemas.microsoft.com/office/drawing/2014/main" id="{C57E0828-4183-2737-D7A7-4E987A1033F0}"/>
                </a:ext>
              </a:extLst>
            </p:cNvPr>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9" name="Freeform 13">
              <a:extLst>
                <a:ext uri="{FF2B5EF4-FFF2-40B4-BE49-F238E27FC236}">
                  <a16:creationId xmlns:a16="http://schemas.microsoft.com/office/drawing/2014/main" id="{FC8CA748-05F1-683F-C377-705C9790EF55}"/>
                </a:ext>
              </a:extLst>
            </p:cNvPr>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0" name="Freeform 14">
              <a:extLst>
                <a:ext uri="{FF2B5EF4-FFF2-40B4-BE49-F238E27FC236}">
                  <a16:creationId xmlns:a16="http://schemas.microsoft.com/office/drawing/2014/main" id="{590F4BF4-0B58-C866-9CC7-E9F12F5A9D58}"/>
                </a:ext>
              </a:extLst>
            </p:cNvPr>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1" name="Freeform 15">
              <a:extLst>
                <a:ext uri="{FF2B5EF4-FFF2-40B4-BE49-F238E27FC236}">
                  <a16:creationId xmlns:a16="http://schemas.microsoft.com/office/drawing/2014/main" id="{C3F59CDA-A57C-E22C-2C02-BE51DBD2A232}"/>
                </a:ext>
              </a:extLst>
            </p:cNvPr>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2" name="Freeform 16">
              <a:extLst>
                <a:ext uri="{FF2B5EF4-FFF2-40B4-BE49-F238E27FC236}">
                  <a16:creationId xmlns:a16="http://schemas.microsoft.com/office/drawing/2014/main" id="{8F6E94BD-2306-196D-DEAA-2D8430FD8211}"/>
                </a:ext>
              </a:extLst>
            </p:cNvPr>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3" name="Freeform 17">
              <a:extLst>
                <a:ext uri="{FF2B5EF4-FFF2-40B4-BE49-F238E27FC236}">
                  <a16:creationId xmlns:a16="http://schemas.microsoft.com/office/drawing/2014/main" id="{91D10C1C-37AA-FF16-7966-4A6BB952EF65}"/>
                </a:ext>
              </a:extLst>
            </p:cNvPr>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4" name="Freeform 18">
              <a:extLst>
                <a:ext uri="{FF2B5EF4-FFF2-40B4-BE49-F238E27FC236}">
                  <a16:creationId xmlns:a16="http://schemas.microsoft.com/office/drawing/2014/main" id="{2442E037-0E79-7C4A-F1B4-9DE49968AA78}"/>
                </a:ext>
              </a:extLst>
            </p:cNvPr>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5" name="Freeform 19">
              <a:extLst>
                <a:ext uri="{FF2B5EF4-FFF2-40B4-BE49-F238E27FC236}">
                  <a16:creationId xmlns:a16="http://schemas.microsoft.com/office/drawing/2014/main" id="{5CB4EDA4-8522-C598-E87E-D60955CEDCA0}"/>
                </a:ext>
              </a:extLst>
            </p:cNvPr>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6" name="Freeform 20">
              <a:extLst>
                <a:ext uri="{FF2B5EF4-FFF2-40B4-BE49-F238E27FC236}">
                  <a16:creationId xmlns:a16="http://schemas.microsoft.com/office/drawing/2014/main" id="{D46225F5-9831-4628-0E53-508B464C812A}"/>
                </a:ext>
              </a:extLst>
            </p:cNvPr>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7" name="Freeform 21">
              <a:extLst>
                <a:ext uri="{FF2B5EF4-FFF2-40B4-BE49-F238E27FC236}">
                  <a16:creationId xmlns:a16="http://schemas.microsoft.com/office/drawing/2014/main" id="{FD1E4957-8356-C8BF-98CD-44DBDAC2447C}"/>
                </a:ext>
              </a:extLst>
            </p:cNvPr>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8" name="Freeform 22">
              <a:extLst>
                <a:ext uri="{FF2B5EF4-FFF2-40B4-BE49-F238E27FC236}">
                  <a16:creationId xmlns:a16="http://schemas.microsoft.com/office/drawing/2014/main" id="{05038D2F-A347-81B1-5E8A-58578F40D972}"/>
                </a:ext>
              </a:extLst>
            </p:cNvPr>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9" name="Oval 23">
              <a:extLst>
                <a:ext uri="{FF2B5EF4-FFF2-40B4-BE49-F238E27FC236}">
                  <a16:creationId xmlns:a16="http://schemas.microsoft.com/office/drawing/2014/main" id="{1B340801-3B42-EEAA-DE13-ABE13415A4E8}"/>
                </a:ext>
              </a:extLst>
            </p:cNvPr>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0" name="Oval 24">
              <a:extLst>
                <a:ext uri="{FF2B5EF4-FFF2-40B4-BE49-F238E27FC236}">
                  <a16:creationId xmlns:a16="http://schemas.microsoft.com/office/drawing/2014/main" id="{CE4B21D8-A189-297C-5E86-8FB19854CFC4}"/>
                </a:ext>
              </a:extLst>
            </p:cNvPr>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1" name="Freeform 25">
              <a:extLst>
                <a:ext uri="{FF2B5EF4-FFF2-40B4-BE49-F238E27FC236}">
                  <a16:creationId xmlns:a16="http://schemas.microsoft.com/office/drawing/2014/main" id="{A8897249-95F5-A609-E0C1-79DA841DC01B}"/>
                </a:ext>
              </a:extLst>
            </p:cNvPr>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2" name="Freeform 26">
              <a:extLst>
                <a:ext uri="{FF2B5EF4-FFF2-40B4-BE49-F238E27FC236}">
                  <a16:creationId xmlns:a16="http://schemas.microsoft.com/office/drawing/2014/main" id="{0543D6FC-06BF-B549-BA9B-183BEF3AF91E}"/>
                </a:ext>
              </a:extLst>
            </p:cNvPr>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3" name="Freeform 27">
              <a:extLst>
                <a:ext uri="{FF2B5EF4-FFF2-40B4-BE49-F238E27FC236}">
                  <a16:creationId xmlns:a16="http://schemas.microsoft.com/office/drawing/2014/main" id="{FF594455-00E8-6A3C-FA90-1F03F5B09DA3}"/>
                </a:ext>
              </a:extLst>
            </p:cNvPr>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4" name="Freeform 28">
              <a:extLst>
                <a:ext uri="{FF2B5EF4-FFF2-40B4-BE49-F238E27FC236}">
                  <a16:creationId xmlns:a16="http://schemas.microsoft.com/office/drawing/2014/main" id="{D9D58E83-6E28-D39C-16A1-8EFFB7AC670F}"/>
                </a:ext>
              </a:extLst>
            </p:cNvPr>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5" name="Freeform 29">
              <a:extLst>
                <a:ext uri="{FF2B5EF4-FFF2-40B4-BE49-F238E27FC236}">
                  <a16:creationId xmlns:a16="http://schemas.microsoft.com/office/drawing/2014/main" id="{1E1FD6D1-B2A5-8D47-901D-5CEB80E2BC59}"/>
                </a:ext>
              </a:extLst>
            </p:cNvPr>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6" name="Freeform 30">
              <a:extLst>
                <a:ext uri="{FF2B5EF4-FFF2-40B4-BE49-F238E27FC236}">
                  <a16:creationId xmlns:a16="http://schemas.microsoft.com/office/drawing/2014/main" id="{4E5A910B-D7D0-C268-D249-3AD7389DE943}"/>
                </a:ext>
              </a:extLst>
            </p:cNvPr>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7" name="Freeform 31">
              <a:extLst>
                <a:ext uri="{FF2B5EF4-FFF2-40B4-BE49-F238E27FC236}">
                  <a16:creationId xmlns:a16="http://schemas.microsoft.com/office/drawing/2014/main" id="{92B0AA09-49F6-86C9-3BAF-0259FAF62D99}"/>
                </a:ext>
              </a:extLst>
            </p:cNvPr>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8" name="Freeform 32">
              <a:extLst>
                <a:ext uri="{FF2B5EF4-FFF2-40B4-BE49-F238E27FC236}">
                  <a16:creationId xmlns:a16="http://schemas.microsoft.com/office/drawing/2014/main" id="{F2921299-3BA6-84AF-29B6-109CBD37B229}"/>
                </a:ext>
              </a:extLst>
            </p:cNvPr>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9" name="Freeform 33">
              <a:extLst>
                <a:ext uri="{FF2B5EF4-FFF2-40B4-BE49-F238E27FC236}">
                  <a16:creationId xmlns:a16="http://schemas.microsoft.com/office/drawing/2014/main" id="{73DD08D1-B6A3-0F84-95CE-D869CC2BDCA6}"/>
                </a:ext>
              </a:extLst>
            </p:cNvPr>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0" name="Freeform 34">
              <a:extLst>
                <a:ext uri="{FF2B5EF4-FFF2-40B4-BE49-F238E27FC236}">
                  <a16:creationId xmlns:a16="http://schemas.microsoft.com/office/drawing/2014/main" id="{2A676D26-DF23-2CF2-0FD4-31333386BC0C}"/>
                </a:ext>
              </a:extLst>
            </p:cNvPr>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2417909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35961" y="980760"/>
            <a:ext cx="4937760" cy="533766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667632" y="923553"/>
            <a:ext cx="5642919" cy="539486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570FF23-0FE3-4422-BF16-6D55A64A4C48}" type="datetime1">
              <a:rPr lang="zh-CN" altLang="en-US" smtClean="0"/>
              <a:t>2023/10/8</a:t>
            </a:fld>
            <a:endParaRPr lang="zh-CN" altLang="en-US"/>
          </a:p>
        </p:txBody>
      </p:sp>
      <p:sp>
        <p:nvSpPr>
          <p:cNvPr id="6" name="Footer Placeholder 5"/>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p>
            <a:fld id="{5B3F3CCD-5AE8-4BDA-99FD-25BB3DCCC447}" type="slidenum">
              <a:rPr lang="zh-CN" altLang="en-US" smtClean="0"/>
              <a:t>‹#›</a:t>
            </a:fld>
            <a:endParaRPr lang="zh-CN" altLang="en-US"/>
          </a:p>
        </p:txBody>
      </p:sp>
      <p:sp>
        <p:nvSpPr>
          <p:cNvPr id="9" name="Title 1"/>
          <p:cNvSpPr>
            <a:spLocks noGrp="1"/>
          </p:cNvSpPr>
          <p:nvPr>
            <p:ph type="title"/>
          </p:nvPr>
        </p:nvSpPr>
        <p:spPr>
          <a:xfrm>
            <a:off x="635961" y="0"/>
            <a:ext cx="10674590" cy="891408"/>
          </a:xfrm>
        </p:spPr>
        <p:txBody>
          <a:bodyPr/>
          <a:lstStyle>
            <a:lvl1pPr marL="0">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3808884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5961" y="891407"/>
            <a:ext cx="5399079" cy="726947"/>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35961" y="1627690"/>
            <a:ext cx="5399079" cy="466601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035040" y="891408"/>
            <a:ext cx="527551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Content Placeholder 5"/>
          <p:cNvSpPr>
            <a:spLocks noGrp="1"/>
          </p:cNvSpPr>
          <p:nvPr>
            <p:ph sz="quarter" idx="4"/>
          </p:nvPr>
        </p:nvSpPr>
        <p:spPr>
          <a:xfrm>
            <a:off x="6035039" y="1618354"/>
            <a:ext cx="5275511" cy="4675353"/>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Date Placeholder 6"/>
          <p:cNvSpPr>
            <a:spLocks noGrp="1"/>
          </p:cNvSpPr>
          <p:nvPr>
            <p:ph type="dt" sz="half" idx="10"/>
          </p:nvPr>
        </p:nvSpPr>
        <p:spPr/>
        <p:txBody>
          <a:bodyPr/>
          <a:lstStyle/>
          <a:p>
            <a:fld id="{91667A95-A3F0-4CD1-BEC5-F2781E14903F}" type="datetime1">
              <a:rPr lang="zh-CN" altLang="en-US" smtClean="0"/>
              <a:t>2023/10/8</a:t>
            </a:fld>
            <a:endParaRPr lang="zh-CN" altLang="en-US"/>
          </a:p>
        </p:txBody>
      </p:sp>
      <p:sp>
        <p:nvSpPr>
          <p:cNvPr id="8" name="Footer Placeholder 7"/>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9" name="Slide Number Placeholder 8"/>
          <p:cNvSpPr>
            <a:spLocks noGrp="1"/>
          </p:cNvSpPr>
          <p:nvPr>
            <p:ph type="sldNum" sz="quarter" idx="12"/>
          </p:nvPr>
        </p:nvSpPr>
        <p:spPr/>
        <p:txBody>
          <a:bodyPr/>
          <a:lstStyle/>
          <a:p>
            <a:fld id="{5B3F3CCD-5AE8-4BDA-99FD-25BB3DCCC447}" type="slidenum">
              <a:rPr lang="zh-CN" altLang="en-US" smtClean="0"/>
              <a:t>‹#›</a:t>
            </a:fld>
            <a:endParaRPr lang="zh-CN" altLang="en-US"/>
          </a:p>
        </p:txBody>
      </p:sp>
      <p:sp>
        <p:nvSpPr>
          <p:cNvPr id="11" name="Title 1"/>
          <p:cNvSpPr>
            <a:spLocks noGrp="1"/>
          </p:cNvSpPr>
          <p:nvPr>
            <p:ph type="title"/>
          </p:nvPr>
        </p:nvSpPr>
        <p:spPr>
          <a:xfrm>
            <a:off x="635961" y="0"/>
            <a:ext cx="10674590" cy="891408"/>
          </a:xfrm>
        </p:spPr>
        <p:txBody>
          <a:bodyPr/>
          <a:lstStyle>
            <a:lvl1pPr marL="0">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3565709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A56CE89-69A8-4728-AAE6-D47F7F5461AA}" type="datetime1">
              <a:rPr lang="zh-CN" altLang="en-US" smtClean="0"/>
              <a:t>2023/10/8</a:t>
            </a:fld>
            <a:endParaRPr lang="zh-CN" altLang="en-US"/>
          </a:p>
        </p:txBody>
      </p:sp>
      <p:sp>
        <p:nvSpPr>
          <p:cNvPr id="4" name="Footer Placeholder 3"/>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5" name="Slide Number Placeholder 4"/>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1331530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D13497F-15FD-4FB7-B6D5-D28866BEADD1}" type="datetime1">
              <a:rPr lang="zh-CN" altLang="en-US" smtClean="0"/>
              <a:t>2023/10/8</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9" name="Slide Number Placeholder 8"/>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441579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78D8308-A317-4EFF-B8FC-DD6D203B691D}" type="datetime1">
              <a:rPr lang="zh-CN" altLang="en-US" smtClean="0"/>
              <a:t>2023/10/8</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190195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44198" y="0"/>
            <a:ext cx="10633401" cy="749643"/>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44197" y="963150"/>
            <a:ext cx="10633401" cy="5404560"/>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200">
                <a:solidFill>
                  <a:srgbClr val="FFFFFF"/>
                </a:solidFill>
              </a:defRPr>
            </a:lvl1pPr>
          </a:lstStyle>
          <a:p>
            <a:fld id="{E960E134-2332-44B1-8EB8-C706194255FA}" type="datetime1">
              <a:rPr lang="zh-CN" altLang="en-US" smtClean="0"/>
              <a:pPr/>
              <a:t>2023/10/8</a:t>
            </a:fld>
            <a:endParaRPr lang="zh-CN" alt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1200" cap="all" baseline="0">
                <a:solidFill>
                  <a:srgbClr val="FFFFFF"/>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200">
                <a:solidFill>
                  <a:srgbClr val="FFFFFF"/>
                </a:solidFill>
              </a:defRPr>
            </a:lvl1pPr>
          </a:lstStyle>
          <a:p>
            <a:fld id="{5B3F3CCD-5AE8-4BDA-99FD-25BB3DCCC447}" type="slidenum">
              <a:rPr lang="zh-CN" altLang="en-US" smtClean="0"/>
              <a:pPr/>
              <a:t>‹#›</a:t>
            </a:fld>
            <a:endParaRPr lang="zh-CN" altLang="en-US"/>
          </a:p>
        </p:txBody>
      </p:sp>
      <p:cxnSp>
        <p:nvCxnSpPr>
          <p:cNvPr id="10" name="Straight Connector 9"/>
          <p:cNvCxnSpPr/>
          <p:nvPr/>
        </p:nvCxnSpPr>
        <p:spPr>
          <a:xfrm>
            <a:off x="644198" y="856396"/>
            <a:ext cx="10633401"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1" name="组合 21">
            <a:extLst>
              <a:ext uri="{FF2B5EF4-FFF2-40B4-BE49-F238E27FC236}">
                <a16:creationId xmlns:a16="http://schemas.microsoft.com/office/drawing/2014/main" id="{AF0722C2-045A-3D01-2A09-C886354797A9}"/>
              </a:ext>
            </a:extLst>
          </p:cNvPr>
          <p:cNvGrpSpPr/>
          <p:nvPr userDrawn="1"/>
        </p:nvGrpSpPr>
        <p:grpSpPr bwMode="auto">
          <a:xfrm>
            <a:off x="6726560" y="-210839"/>
            <a:ext cx="7768666" cy="7764182"/>
            <a:chOff x="1502936" y="-740618"/>
            <a:chExt cx="6188355" cy="6185476"/>
          </a:xfrm>
        </p:grpSpPr>
        <p:sp>
          <p:nvSpPr>
            <p:cNvPr id="42" name="Freeform 5">
              <a:extLst>
                <a:ext uri="{FF2B5EF4-FFF2-40B4-BE49-F238E27FC236}">
                  <a16:creationId xmlns:a16="http://schemas.microsoft.com/office/drawing/2014/main" id="{8D1370E5-5681-DFA9-CC48-F59459FB30EF}"/>
                </a:ext>
              </a:extLst>
            </p:cNvPr>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3" name="Freeform 6">
              <a:extLst>
                <a:ext uri="{FF2B5EF4-FFF2-40B4-BE49-F238E27FC236}">
                  <a16:creationId xmlns:a16="http://schemas.microsoft.com/office/drawing/2014/main" id="{007B97E7-CCD8-7A03-1815-9E911BE2E4E2}"/>
                </a:ext>
              </a:extLst>
            </p:cNvPr>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4" name="Freeform 7">
              <a:extLst>
                <a:ext uri="{FF2B5EF4-FFF2-40B4-BE49-F238E27FC236}">
                  <a16:creationId xmlns:a16="http://schemas.microsoft.com/office/drawing/2014/main" id="{094BBA9C-775D-EE37-1D05-4CC75F775432}"/>
                </a:ext>
              </a:extLst>
            </p:cNvPr>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5" name="Freeform 8">
              <a:extLst>
                <a:ext uri="{FF2B5EF4-FFF2-40B4-BE49-F238E27FC236}">
                  <a16:creationId xmlns:a16="http://schemas.microsoft.com/office/drawing/2014/main" id="{0D14FD26-308D-DFB2-11BC-F536DEF4AE38}"/>
                </a:ext>
              </a:extLst>
            </p:cNvPr>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6" name="Freeform 9">
              <a:extLst>
                <a:ext uri="{FF2B5EF4-FFF2-40B4-BE49-F238E27FC236}">
                  <a16:creationId xmlns:a16="http://schemas.microsoft.com/office/drawing/2014/main" id="{F1D8AC8C-EE00-73B1-2962-53ED1987EA18}"/>
                </a:ext>
              </a:extLst>
            </p:cNvPr>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7" name="Freeform 10">
              <a:extLst>
                <a:ext uri="{FF2B5EF4-FFF2-40B4-BE49-F238E27FC236}">
                  <a16:creationId xmlns:a16="http://schemas.microsoft.com/office/drawing/2014/main" id="{E95FEAB0-EB48-4BA0-8384-E1BA3454A8EE}"/>
                </a:ext>
              </a:extLst>
            </p:cNvPr>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8" name="Freeform 11">
              <a:extLst>
                <a:ext uri="{FF2B5EF4-FFF2-40B4-BE49-F238E27FC236}">
                  <a16:creationId xmlns:a16="http://schemas.microsoft.com/office/drawing/2014/main" id="{0B525109-28D6-5105-BEF8-A0D0420A7D53}"/>
                </a:ext>
              </a:extLst>
            </p:cNvPr>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49" name="Freeform 12">
              <a:extLst>
                <a:ext uri="{FF2B5EF4-FFF2-40B4-BE49-F238E27FC236}">
                  <a16:creationId xmlns:a16="http://schemas.microsoft.com/office/drawing/2014/main" id="{011BD171-9613-CA6F-EEAA-196548430974}"/>
                </a:ext>
              </a:extLst>
            </p:cNvPr>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0" name="Freeform 13">
              <a:extLst>
                <a:ext uri="{FF2B5EF4-FFF2-40B4-BE49-F238E27FC236}">
                  <a16:creationId xmlns:a16="http://schemas.microsoft.com/office/drawing/2014/main" id="{9A04D983-EB30-14FC-8D05-B22FA31E41E7}"/>
                </a:ext>
              </a:extLst>
            </p:cNvPr>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1" name="Freeform 14">
              <a:extLst>
                <a:ext uri="{FF2B5EF4-FFF2-40B4-BE49-F238E27FC236}">
                  <a16:creationId xmlns:a16="http://schemas.microsoft.com/office/drawing/2014/main" id="{29254853-7B4B-602B-2A62-455661D76609}"/>
                </a:ext>
              </a:extLst>
            </p:cNvPr>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2" name="Freeform 15">
              <a:extLst>
                <a:ext uri="{FF2B5EF4-FFF2-40B4-BE49-F238E27FC236}">
                  <a16:creationId xmlns:a16="http://schemas.microsoft.com/office/drawing/2014/main" id="{8A183483-F36E-0021-1692-548BA86E62BE}"/>
                </a:ext>
              </a:extLst>
            </p:cNvPr>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3" name="Freeform 16">
              <a:extLst>
                <a:ext uri="{FF2B5EF4-FFF2-40B4-BE49-F238E27FC236}">
                  <a16:creationId xmlns:a16="http://schemas.microsoft.com/office/drawing/2014/main" id="{1FD6A2B4-BFAE-A98D-5E69-D481BAF37F62}"/>
                </a:ext>
              </a:extLst>
            </p:cNvPr>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4" name="Freeform 17">
              <a:extLst>
                <a:ext uri="{FF2B5EF4-FFF2-40B4-BE49-F238E27FC236}">
                  <a16:creationId xmlns:a16="http://schemas.microsoft.com/office/drawing/2014/main" id="{1102BC70-25A4-351D-94EB-4802A0F427BA}"/>
                </a:ext>
              </a:extLst>
            </p:cNvPr>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5" name="Freeform 18">
              <a:extLst>
                <a:ext uri="{FF2B5EF4-FFF2-40B4-BE49-F238E27FC236}">
                  <a16:creationId xmlns:a16="http://schemas.microsoft.com/office/drawing/2014/main" id="{79A4336A-C438-9E32-8606-A16FB40EBA53}"/>
                </a:ext>
              </a:extLst>
            </p:cNvPr>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6" name="Freeform 19">
              <a:extLst>
                <a:ext uri="{FF2B5EF4-FFF2-40B4-BE49-F238E27FC236}">
                  <a16:creationId xmlns:a16="http://schemas.microsoft.com/office/drawing/2014/main" id="{24F14B6C-A994-518B-85F6-A51CC642416C}"/>
                </a:ext>
              </a:extLst>
            </p:cNvPr>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7" name="Freeform 20">
              <a:extLst>
                <a:ext uri="{FF2B5EF4-FFF2-40B4-BE49-F238E27FC236}">
                  <a16:creationId xmlns:a16="http://schemas.microsoft.com/office/drawing/2014/main" id="{209921BB-1159-388E-B7A6-52ED41E1408F}"/>
                </a:ext>
              </a:extLst>
            </p:cNvPr>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8" name="Freeform 21">
              <a:extLst>
                <a:ext uri="{FF2B5EF4-FFF2-40B4-BE49-F238E27FC236}">
                  <a16:creationId xmlns:a16="http://schemas.microsoft.com/office/drawing/2014/main" id="{03918F88-1165-1E9E-EC56-03B0ADC32BD5}"/>
                </a:ext>
              </a:extLst>
            </p:cNvPr>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59" name="Freeform 22">
              <a:extLst>
                <a:ext uri="{FF2B5EF4-FFF2-40B4-BE49-F238E27FC236}">
                  <a16:creationId xmlns:a16="http://schemas.microsoft.com/office/drawing/2014/main" id="{EBBCCC9A-92C6-D4C0-799B-89EEC039C7CA}"/>
                </a:ext>
              </a:extLst>
            </p:cNvPr>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0" name="Oval 23">
              <a:extLst>
                <a:ext uri="{FF2B5EF4-FFF2-40B4-BE49-F238E27FC236}">
                  <a16:creationId xmlns:a16="http://schemas.microsoft.com/office/drawing/2014/main" id="{9312F2BE-8C48-4124-D211-B463E2B077E0}"/>
                </a:ext>
              </a:extLst>
            </p:cNvPr>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1" name="Oval 24">
              <a:extLst>
                <a:ext uri="{FF2B5EF4-FFF2-40B4-BE49-F238E27FC236}">
                  <a16:creationId xmlns:a16="http://schemas.microsoft.com/office/drawing/2014/main" id="{4785692C-F462-5BD4-0135-E8BBDD699E3D}"/>
                </a:ext>
              </a:extLst>
            </p:cNvPr>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2" name="Freeform 25">
              <a:extLst>
                <a:ext uri="{FF2B5EF4-FFF2-40B4-BE49-F238E27FC236}">
                  <a16:creationId xmlns:a16="http://schemas.microsoft.com/office/drawing/2014/main" id="{12B6F8BB-F02D-2055-06E8-62AE9830EDBC}"/>
                </a:ext>
              </a:extLst>
            </p:cNvPr>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3" name="Freeform 26">
              <a:extLst>
                <a:ext uri="{FF2B5EF4-FFF2-40B4-BE49-F238E27FC236}">
                  <a16:creationId xmlns:a16="http://schemas.microsoft.com/office/drawing/2014/main" id="{7FCFE15A-3BCA-96A9-0AB4-B3D9E7EB3DF2}"/>
                </a:ext>
              </a:extLst>
            </p:cNvPr>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4" name="Freeform 27">
              <a:extLst>
                <a:ext uri="{FF2B5EF4-FFF2-40B4-BE49-F238E27FC236}">
                  <a16:creationId xmlns:a16="http://schemas.microsoft.com/office/drawing/2014/main" id="{2002AF10-CE13-DBB8-EA13-5AAE48EE61A8}"/>
                </a:ext>
              </a:extLst>
            </p:cNvPr>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5" name="Freeform 28">
              <a:extLst>
                <a:ext uri="{FF2B5EF4-FFF2-40B4-BE49-F238E27FC236}">
                  <a16:creationId xmlns:a16="http://schemas.microsoft.com/office/drawing/2014/main" id="{CC600EA6-5BC3-BF94-D9E1-EC7B3B4D5923}"/>
                </a:ext>
              </a:extLst>
            </p:cNvPr>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6" name="Freeform 29">
              <a:extLst>
                <a:ext uri="{FF2B5EF4-FFF2-40B4-BE49-F238E27FC236}">
                  <a16:creationId xmlns:a16="http://schemas.microsoft.com/office/drawing/2014/main" id="{BADCD206-8CC9-AA11-4625-655CEA7E6CAC}"/>
                </a:ext>
              </a:extLst>
            </p:cNvPr>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7" name="Freeform 30">
              <a:extLst>
                <a:ext uri="{FF2B5EF4-FFF2-40B4-BE49-F238E27FC236}">
                  <a16:creationId xmlns:a16="http://schemas.microsoft.com/office/drawing/2014/main" id="{CF773CF7-4872-FF45-0A17-3A0207E7DD7D}"/>
                </a:ext>
              </a:extLst>
            </p:cNvPr>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8" name="Freeform 31">
              <a:extLst>
                <a:ext uri="{FF2B5EF4-FFF2-40B4-BE49-F238E27FC236}">
                  <a16:creationId xmlns:a16="http://schemas.microsoft.com/office/drawing/2014/main" id="{6FA377C2-ACE7-FD71-06DE-61E30FD52247}"/>
                </a:ext>
              </a:extLst>
            </p:cNvPr>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69" name="Freeform 32">
              <a:extLst>
                <a:ext uri="{FF2B5EF4-FFF2-40B4-BE49-F238E27FC236}">
                  <a16:creationId xmlns:a16="http://schemas.microsoft.com/office/drawing/2014/main" id="{5AF0FFB1-954F-6E47-DD0A-2DDCBC7F74F2}"/>
                </a:ext>
              </a:extLst>
            </p:cNvPr>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70" name="Freeform 33">
              <a:extLst>
                <a:ext uri="{FF2B5EF4-FFF2-40B4-BE49-F238E27FC236}">
                  <a16:creationId xmlns:a16="http://schemas.microsoft.com/office/drawing/2014/main" id="{F26B2830-F220-28C5-CBE2-960B4951A9F1}"/>
                </a:ext>
              </a:extLst>
            </p:cNvPr>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71" name="Freeform 34">
              <a:extLst>
                <a:ext uri="{FF2B5EF4-FFF2-40B4-BE49-F238E27FC236}">
                  <a16:creationId xmlns:a16="http://schemas.microsoft.com/office/drawing/2014/main" id="{7484E91F-7B37-DA27-51E6-08BAF053E14D}"/>
                </a:ext>
              </a:extLst>
            </p:cNvPr>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211586522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11" r:id="rId3"/>
    <p:sldLayoutId id="2147483704" r:id="rId4"/>
    <p:sldLayoutId id="2147483705" r:id="rId5"/>
    <p:sldLayoutId id="2147483706" r:id="rId6"/>
    <p:sldLayoutId id="2147483707" r:id="rId7"/>
    <p:sldLayoutId id="2147483708" r:id="rId8"/>
    <p:sldLayoutId id="2147483709" r:id="rId9"/>
    <p:sldLayoutId id="2147483710" r:id="rId10"/>
  </p:sldLayoutIdLst>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1" y="1490996"/>
            <a:ext cx="12192001" cy="1252204"/>
          </a:xfrm>
        </p:spPr>
        <p:txBody>
          <a:bodyPr>
            <a:normAutofit fontScale="90000"/>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7</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面向对象需求分析</a:t>
            </a:r>
          </a:p>
        </p:txBody>
      </p:sp>
      <p:sp>
        <p:nvSpPr>
          <p:cNvPr id="3" name="副标题 2"/>
          <p:cNvSpPr>
            <a:spLocks noGrp="1"/>
          </p:cNvSpPr>
          <p:nvPr>
            <p:ph type="subTitle" idx="4294967295"/>
          </p:nvPr>
        </p:nvSpPr>
        <p:spPr>
          <a:xfrm>
            <a:off x="1249413" y="3662696"/>
            <a:ext cx="10058400" cy="1143000"/>
          </a:xfrm>
        </p:spPr>
        <p:txBody>
          <a:bodyPr>
            <a:normAutofit/>
          </a:bodyPr>
          <a:lstStyle/>
          <a:p>
            <a:pPr algn="r"/>
            <a:r>
              <a:rPr lang="zh-CN" altLang="en-US" sz="2400" b="1" dirty="0">
                <a:solidFill>
                  <a:srgbClr val="595959"/>
                </a:solidFill>
                <a:latin typeface="腾讯体 W3" panose="020C04030202040F0204" pitchFamily="34" charset="-122"/>
                <a:ea typeface="腾讯体 W3" panose="020C04030202040F0204" pitchFamily="34" charset="-122"/>
              </a:rPr>
              <a:t>深圳大学   计算机与软件学院  杜文峰</a:t>
            </a:r>
            <a:endParaRPr lang="en-US" altLang="zh-CN" sz="2400" b="1" dirty="0">
              <a:solidFill>
                <a:srgbClr val="595959"/>
              </a:solidFill>
              <a:latin typeface="腾讯体 W3" panose="020C04030202040F0204" pitchFamily="34" charset="-122"/>
              <a:ea typeface="腾讯体 W3" panose="020C04030202040F0204" pitchFamily="34" charset="-122"/>
            </a:endParaRPr>
          </a:p>
          <a:p>
            <a:pPr algn="r"/>
            <a:fld id="{82206380-E52D-41D5-A139-D6CBFED35485}" type="datetime2">
              <a:rPr lang="zh-CN" altLang="en-US" sz="2400" b="1" smtClean="0">
                <a:solidFill>
                  <a:srgbClr val="595959"/>
                </a:solidFill>
                <a:latin typeface="腾讯体 W3" panose="020C04030202040F0204" pitchFamily="34" charset="-122"/>
                <a:ea typeface="腾讯体 W3" panose="020C04030202040F0204" pitchFamily="34" charset="-122"/>
              </a:rPr>
              <a:t>2023年10月8日</a:t>
            </a:fld>
            <a:endParaRPr lang="zh-CN" altLang="en-US" sz="2400" b="1" dirty="0">
              <a:solidFill>
                <a:srgbClr val="595959"/>
              </a:solidFill>
              <a:latin typeface="腾讯体 W3" panose="020C04030202040F0204" pitchFamily="34" charset="-122"/>
              <a:ea typeface="腾讯体 W3" panose="020C04030202040F0204" pitchFamily="34" charset="-122"/>
            </a:endParaRP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a:extLst>
              <a:ext uri="{FF2B5EF4-FFF2-40B4-BE49-F238E27FC236}">
                <a16:creationId xmlns:a16="http://schemas.microsoft.com/office/drawing/2014/main" id="{4BD5463B-6034-4011-9704-1905FFE81C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extLst>
      <p:ext uri="{BB962C8B-B14F-4D97-AF65-F5344CB8AC3E}">
        <p14:creationId xmlns:p14="http://schemas.microsoft.com/office/powerpoint/2010/main" val="3610192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r>
              <a:rPr lang="en-US" altLang="zh-CN" dirty="0"/>
              <a:t>        </a:t>
            </a:r>
            <a:r>
              <a:rPr lang="zh-CN" altLang="zh-CN" dirty="0"/>
              <a:t>分析</a:t>
            </a:r>
            <a:r>
              <a:rPr lang="zh-CN" altLang="en-US" dirty="0"/>
              <a:t>模型</a:t>
            </a:r>
            <a:r>
              <a:rPr lang="zh-CN" altLang="zh-CN" dirty="0"/>
              <a:t>是需求分析人员在用例图和活动图的基础上，使用类图、顺序图和状态图对面向对象分析的进一步提炼。</a:t>
            </a:r>
            <a:r>
              <a:rPr lang="en-US" altLang="zh-CN" dirty="0"/>
              <a:t> </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10</a:t>
            </a:fld>
            <a:endParaRPr lang="zh-CN" altLang="en-US"/>
          </a:p>
        </p:txBody>
      </p:sp>
      <p:graphicFrame>
        <p:nvGraphicFramePr>
          <p:cNvPr id="7" name="图示 6">
            <a:extLst>
              <a:ext uri="{FF2B5EF4-FFF2-40B4-BE49-F238E27FC236}">
                <a16:creationId xmlns:a16="http://schemas.microsoft.com/office/drawing/2014/main" id="{FE16B40E-16EB-4A5A-BA6A-C31715234DB4}"/>
              </a:ext>
            </a:extLst>
          </p:cNvPr>
          <p:cNvGraphicFramePr/>
          <p:nvPr>
            <p:extLst>
              <p:ext uri="{D42A27DB-BD31-4B8C-83A1-F6EECF244321}">
                <p14:modId xmlns:p14="http://schemas.microsoft.com/office/powerpoint/2010/main" val="1285865004"/>
              </p:ext>
            </p:extLst>
          </p:nvPr>
        </p:nvGraphicFramePr>
        <p:xfrm>
          <a:off x="944965" y="2480329"/>
          <a:ext cx="9954776" cy="1072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3883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r>
              <a:rPr lang="zh-CN" altLang="en-US" dirty="0"/>
              <a:t>（</a:t>
            </a:r>
            <a:r>
              <a:rPr lang="en-US" altLang="zh-CN" dirty="0"/>
              <a:t>1</a:t>
            </a:r>
            <a:r>
              <a:rPr lang="zh-CN" altLang="en-US" dirty="0"/>
              <a:t>）对象建模</a:t>
            </a:r>
            <a:endParaRPr lang="en-US" altLang="zh-CN" dirty="0"/>
          </a:p>
          <a:p>
            <a:r>
              <a:rPr lang="en-US" altLang="zh-CN" dirty="0"/>
              <a:t>         </a:t>
            </a:r>
            <a:r>
              <a:rPr lang="zh-CN" altLang="zh-CN" dirty="0"/>
              <a:t>用于描述“类与对象”，以及它们之间的关系的模型</a:t>
            </a:r>
            <a:r>
              <a:rPr lang="zh-CN" altLang="en-US" dirty="0"/>
              <a:t>，</a:t>
            </a:r>
            <a:r>
              <a:rPr lang="zh-CN" altLang="zh-CN" dirty="0"/>
              <a:t>对目标系统的静态结构进行建模。</a:t>
            </a:r>
            <a:endParaRPr lang="en-US" altLang="zh-CN" dirty="0"/>
          </a:p>
          <a:p>
            <a:endParaRPr lang="en-US" altLang="zh-CN" dirty="0"/>
          </a:p>
          <a:p>
            <a:r>
              <a:rPr lang="zh-CN" altLang="en-US" dirty="0"/>
              <a:t>对象建模的步骤：</a:t>
            </a:r>
            <a:endParaRPr lang="en-US" altLang="zh-CN" dirty="0"/>
          </a:p>
          <a:p>
            <a:pPr>
              <a:buFont typeface="Wingdings" panose="05000000000000000000" pitchFamily="2" charset="2"/>
              <a:buChar char="Ø"/>
            </a:pPr>
            <a:r>
              <a:rPr lang="zh-CN" altLang="zh-CN" sz="2800" dirty="0"/>
              <a:t>寻找类候选者</a:t>
            </a:r>
            <a:endParaRPr lang="en-US" altLang="zh-CN" sz="2800" dirty="0"/>
          </a:p>
          <a:p>
            <a:pPr>
              <a:buFont typeface="Wingdings" panose="05000000000000000000" pitchFamily="2" charset="2"/>
              <a:buChar char="Ø"/>
            </a:pPr>
            <a:r>
              <a:rPr lang="zh-CN" altLang="zh-CN" dirty="0"/>
              <a:t>理清类之间的关系</a:t>
            </a:r>
          </a:p>
          <a:p>
            <a:endParaRPr lang="en-US" altLang="zh-CN" sz="2800"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11</a:t>
            </a:fld>
            <a:endParaRPr lang="zh-CN" altLang="en-US"/>
          </a:p>
        </p:txBody>
      </p:sp>
    </p:spTree>
    <p:extLst>
      <p:ext uri="{BB962C8B-B14F-4D97-AF65-F5344CB8AC3E}">
        <p14:creationId xmlns:p14="http://schemas.microsoft.com/office/powerpoint/2010/main" val="11655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r>
              <a:rPr lang="zh-CN" altLang="en-US" dirty="0"/>
              <a:t>①</a:t>
            </a:r>
            <a:r>
              <a:rPr lang="zh-CN" altLang="zh-CN" sz="2800" dirty="0"/>
              <a:t>寻找类候选者</a:t>
            </a:r>
            <a:endParaRPr lang="en-US" altLang="zh-CN" sz="2800" dirty="0"/>
          </a:p>
          <a:p>
            <a:endParaRPr lang="en-US" altLang="zh-CN" dirty="0"/>
          </a:p>
          <a:p>
            <a:endParaRPr lang="en-US" altLang="zh-CN" sz="2800"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12</a:t>
            </a:fld>
            <a:endParaRPr lang="zh-CN" altLang="en-US"/>
          </a:p>
        </p:txBody>
      </p:sp>
      <p:graphicFrame>
        <p:nvGraphicFramePr>
          <p:cNvPr id="11" name="图示 10">
            <a:extLst>
              <a:ext uri="{FF2B5EF4-FFF2-40B4-BE49-F238E27FC236}">
                <a16:creationId xmlns:a16="http://schemas.microsoft.com/office/drawing/2014/main" id="{1F661522-23B9-4766-BE6F-4C91417B501D}"/>
              </a:ext>
            </a:extLst>
          </p:cNvPr>
          <p:cNvGraphicFramePr/>
          <p:nvPr>
            <p:extLst>
              <p:ext uri="{D42A27DB-BD31-4B8C-83A1-F6EECF244321}">
                <p14:modId xmlns:p14="http://schemas.microsoft.com/office/powerpoint/2010/main" val="565852833"/>
              </p:ext>
            </p:extLst>
          </p:nvPr>
        </p:nvGraphicFramePr>
        <p:xfrm>
          <a:off x="3425672" y="1948974"/>
          <a:ext cx="5756166" cy="38374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0731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r>
              <a:rPr lang="zh-CN" altLang="en-US" dirty="0"/>
              <a:t>①</a:t>
            </a:r>
            <a:r>
              <a:rPr lang="zh-CN" altLang="zh-CN" sz="2800" dirty="0"/>
              <a:t>寻找类候选者</a:t>
            </a:r>
            <a:endParaRPr lang="en-US" altLang="zh-CN" sz="2800"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13</a:t>
            </a:fld>
            <a:endParaRPr lang="zh-CN" altLang="en-US"/>
          </a:p>
        </p:txBody>
      </p:sp>
      <p:sp>
        <p:nvSpPr>
          <p:cNvPr id="7" name="文本框 6">
            <a:extLst>
              <a:ext uri="{FF2B5EF4-FFF2-40B4-BE49-F238E27FC236}">
                <a16:creationId xmlns:a16="http://schemas.microsoft.com/office/drawing/2014/main" id="{708C62B3-741F-488B-9BCB-A983120215B5}"/>
              </a:ext>
            </a:extLst>
          </p:cNvPr>
          <p:cNvSpPr txBox="1"/>
          <p:nvPr/>
        </p:nvSpPr>
        <p:spPr>
          <a:xfrm>
            <a:off x="5554428" y="2585398"/>
            <a:ext cx="1831193" cy="369332"/>
          </a:xfrm>
          <a:prstGeom prst="rect">
            <a:avLst/>
          </a:prstGeom>
          <a:noFill/>
        </p:spPr>
        <p:txBody>
          <a:bodyPr wrap="square">
            <a:spAutoFit/>
          </a:bodyPr>
          <a:lstStyle/>
          <a:p>
            <a:r>
              <a:rPr lang="zh-CN" altLang="zh-CN" b="1" dirty="0">
                <a:latin typeface="腾讯体 W3" panose="020C04030202040F0204" pitchFamily="34" charset="-122"/>
                <a:ea typeface="腾讯体 W3" panose="020C04030202040F0204" pitchFamily="34" charset="-122"/>
              </a:rPr>
              <a:t>名词</a:t>
            </a:r>
            <a:r>
              <a:rPr lang="en-US" altLang="zh-CN" b="1" dirty="0">
                <a:latin typeface="腾讯体 W3" panose="020C04030202040F0204" pitchFamily="34" charset="-122"/>
                <a:ea typeface="腾讯体 W3" panose="020C04030202040F0204" pitchFamily="34" charset="-122"/>
              </a:rPr>
              <a:t> + </a:t>
            </a:r>
            <a:r>
              <a:rPr lang="zh-CN" altLang="zh-CN" b="1" dirty="0">
                <a:latin typeface="腾讯体 W3" panose="020C04030202040F0204" pitchFamily="34" charset="-122"/>
                <a:ea typeface="腾讯体 W3" panose="020C04030202040F0204" pitchFamily="34" charset="-122"/>
              </a:rPr>
              <a:t>名词短语</a:t>
            </a:r>
            <a:endParaRPr lang="zh-CN" altLang="en-US" b="1" dirty="0">
              <a:latin typeface="腾讯体 W3" panose="020C04030202040F0204" pitchFamily="34" charset="-122"/>
              <a:ea typeface="腾讯体 W3" panose="020C04030202040F0204" pitchFamily="34" charset="-122"/>
            </a:endParaRPr>
          </a:p>
        </p:txBody>
      </p:sp>
      <p:sp>
        <p:nvSpPr>
          <p:cNvPr id="8" name="椭圆 7">
            <a:extLst>
              <a:ext uri="{FF2B5EF4-FFF2-40B4-BE49-F238E27FC236}">
                <a16:creationId xmlns:a16="http://schemas.microsoft.com/office/drawing/2014/main" id="{23DA1298-9166-4F91-9CDD-65DBA54381AF}"/>
              </a:ext>
            </a:extLst>
          </p:cNvPr>
          <p:cNvSpPr/>
          <p:nvPr/>
        </p:nvSpPr>
        <p:spPr>
          <a:xfrm>
            <a:off x="3405171" y="2390636"/>
            <a:ext cx="1280148" cy="56624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用例</a:t>
            </a:r>
          </a:p>
        </p:txBody>
      </p:sp>
      <p:sp>
        <p:nvSpPr>
          <p:cNvPr id="9" name="矩形 8">
            <a:extLst>
              <a:ext uri="{FF2B5EF4-FFF2-40B4-BE49-F238E27FC236}">
                <a16:creationId xmlns:a16="http://schemas.microsoft.com/office/drawing/2014/main" id="{7CEE6936-22E4-436E-8515-02F9A2C08B77}"/>
              </a:ext>
            </a:extLst>
          </p:cNvPr>
          <p:cNvSpPr/>
          <p:nvPr/>
        </p:nvSpPr>
        <p:spPr>
          <a:xfrm>
            <a:off x="3405171" y="3126113"/>
            <a:ext cx="1280148" cy="5028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活动</a:t>
            </a:r>
          </a:p>
        </p:txBody>
      </p:sp>
      <p:cxnSp>
        <p:nvCxnSpPr>
          <p:cNvPr id="10" name="直接箭头连接符 9">
            <a:extLst>
              <a:ext uri="{FF2B5EF4-FFF2-40B4-BE49-F238E27FC236}">
                <a16:creationId xmlns:a16="http://schemas.microsoft.com/office/drawing/2014/main" id="{A108BACF-3B55-485C-AD10-4BEB4FC82AB1}"/>
              </a:ext>
            </a:extLst>
          </p:cNvPr>
          <p:cNvCxnSpPr>
            <a:cxnSpLocks/>
          </p:cNvCxnSpPr>
          <p:nvPr/>
        </p:nvCxnSpPr>
        <p:spPr>
          <a:xfrm>
            <a:off x="4983351" y="3001083"/>
            <a:ext cx="299189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91D1576-AD90-43FA-B560-352914F740A8}"/>
              </a:ext>
            </a:extLst>
          </p:cNvPr>
          <p:cNvSpPr/>
          <p:nvPr/>
        </p:nvSpPr>
        <p:spPr>
          <a:xfrm>
            <a:off x="8135340" y="2673759"/>
            <a:ext cx="1503107" cy="65464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类候选者</a:t>
            </a:r>
          </a:p>
        </p:txBody>
      </p:sp>
    </p:spTree>
    <p:extLst>
      <p:ext uri="{BB962C8B-B14F-4D97-AF65-F5344CB8AC3E}">
        <p14:creationId xmlns:p14="http://schemas.microsoft.com/office/powerpoint/2010/main" val="799243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r>
              <a:rPr lang="zh-CN" altLang="en-US" dirty="0"/>
              <a:t>①</a:t>
            </a:r>
            <a:r>
              <a:rPr lang="zh-CN" altLang="zh-CN" sz="2800" dirty="0"/>
              <a:t>寻找类候选者</a:t>
            </a:r>
            <a:endParaRPr lang="en-US" altLang="zh-CN" sz="280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14</a:t>
            </a:fld>
            <a:endParaRPr lang="zh-CN" altLang="en-US"/>
          </a:p>
        </p:txBody>
      </p:sp>
      <p:pic>
        <p:nvPicPr>
          <p:cNvPr id="7" name="图片 6">
            <a:extLst>
              <a:ext uri="{FF2B5EF4-FFF2-40B4-BE49-F238E27FC236}">
                <a16:creationId xmlns:a16="http://schemas.microsoft.com/office/drawing/2014/main" id="{80BBE3BE-0A60-4EBA-AF4C-D21D545167A0}"/>
              </a:ext>
            </a:extLst>
          </p:cNvPr>
          <p:cNvPicPr>
            <a:picLocks noChangeAspect="1"/>
          </p:cNvPicPr>
          <p:nvPr/>
        </p:nvPicPr>
        <p:blipFill>
          <a:blip r:embed="rId2"/>
          <a:stretch>
            <a:fillRect/>
          </a:stretch>
        </p:blipFill>
        <p:spPr>
          <a:xfrm>
            <a:off x="309033" y="1833433"/>
            <a:ext cx="11573933" cy="2097075"/>
          </a:xfrm>
          <a:prstGeom prst="rect">
            <a:avLst/>
          </a:prstGeom>
        </p:spPr>
      </p:pic>
      <p:pic>
        <p:nvPicPr>
          <p:cNvPr id="8" name="内容占位符 2">
            <a:extLst>
              <a:ext uri="{FF2B5EF4-FFF2-40B4-BE49-F238E27FC236}">
                <a16:creationId xmlns:a16="http://schemas.microsoft.com/office/drawing/2014/main" id="{1EFC56DF-7C85-49C3-9CBD-5958AEFBD38F}"/>
              </a:ext>
            </a:extLst>
          </p:cNvPr>
          <p:cNvPicPr>
            <a:picLocks noChangeAspect="1"/>
          </p:cNvPicPr>
          <p:nvPr/>
        </p:nvPicPr>
        <p:blipFill>
          <a:blip r:embed="rId3"/>
          <a:stretch>
            <a:fillRect/>
          </a:stretch>
        </p:blipFill>
        <p:spPr>
          <a:xfrm>
            <a:off x="309033" y="4350253"/>
            <a:ext cx="11442357" cy="1624824"/>
          </a:xfrm>
          <a:prstGeom prst="rect">
            <a:avLst/>
          </a:prstGeom>
        </p:spPr>
      </p:pic>
      <p:sp>
        <p:nvSpPr>
          <p:cNvPr id="9" name="文本框 8">
            <a:extLst>
              <a:ext uri="{FF2B5EF4-FFF2-40B4-BE49-F238E27FC236}">
                <a16:creationId xmlns:a16="http://schemas.microsoft.com/office/drawing/2014/main" id="{D3D8622D-119B-4099-AB05-302BEDB69437}"/>
              </a:ext>
            </a:extLst>
          </p:cNvPr>
          <p:cNvSpPr txBox="1"/>
          <p:nvPr/>
        </p:nvSpPr>
        <p:spPr>
          <a:xfrm>
            <a:off x="8508989" y="937151"/>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1625239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r>
              <a:rPr lang="zh-CN" altLang="en-US" dirty="0"/>
              <a:t>①</a:t>
            </a:r>
            <a:r>
              <a:rPr lang="zh-CN" altLang="zh-CN" sz="2800" dirty="0"/>
              <a:t>寻找类候选者</a:t>
            </a:r>
            <a:endParaRPr lang="en-US" altLang="zh-CN" sz="280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15</a:t>
            </a:fld>
            <a:endParaRPr lang="zh-CN" altLang="en-US"/>
          </a:p>
        </p:txBody>
      </p:sp>
      <p:pic>
        <p:nvPicPr>
          <p:cNvPr id="7" name="内容占位符 7">
            <a:extLst>
              <a:ext uri="{FF2B5EF4-FFF2-40B4-BE49-F238E27FC236}">
                <a16:creationId xmlns:a16="http://schemas.microsoft.com/office/drawing/2014/main" id="{E489B357-6673-43E0-A634-08CD8354FB64}"/>
              </a:ext>
            </a:extLst>
          </p:cNvPr>
          <p:cNvPicPr>
            <a:picLocks noChangeAspect="1"/>
          </p:cNvPicPr>
          <p:nvPr/>
        </p:nvPicPr>
        <p:blipFill>
          <a:blip r:embed="rId2"/>
          <a:stretch>
            <a:fillRect/>
          </a:stretch>
        </p:blipFill>
        <p:spPr>
          <a:xfrm>
            <a:off x="428366" y="1769416"/>
            <a:ext cx="11335268" cy="3319167"/>
          </a:xfrm>
          <a:prstGeom prst="rect">
            <a:avLst/>
          </a:prstGeom>
        </p:spPr>
      </p:pic>
      <p:sp>
        <p:nvSpPr>
          <p:cNvPr id="8" name="文本框 7">
            <a:extLst>
              <a:ext uri="{FF2B5EF4-FFF2-40B4-BE49-F238E27FC236}">
                <a16:creationId xmlns:a16="http://schemas.microsoft.com/office/drawing/2014/main" id="{87FC207B-DE30-4448-B6D5-8E71DBECDF2A}"/>
              </a:ext>
            </a:extLst>
          </p:cNvPr>
          <p:cNvSpPr txBox="1"/>
          <p:nvPr/>
        </p:nvSpPr>
        <p:spPr>
          <a:xfrm>
            <a:off x="8508989" y="937151"/>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933854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r>
              <a:rPr lang="zh-CN" altLang="en-US" dirty="0"/>
              <a:t>①</a:t>
            </a:r>
            <a:r>
              <a:rPr lang="zh-CN" altLang="zh-CN" sz="2800" dirty="0"/>
              <a:t>寻找类候选者</a:t>
            </a:r>
            <a:endParaRPr lang="en-US" altLang="zh-CN" sz="2800"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16</a:t>
            </a:fld>
            <a:endParaRPr lang="zh-CN" altLang="en-US"/>
          </a:p>
        </p:txBody>
      </p:sp>
      <p:pic>
        <p:nvPicPr>
          <p:cNvPr id="7" name="图片 6">
            <a:extLst>
              <a:ext uri="{FF2B5EF4-FFF2-40B4-BE49-F238E27FC236}">
                <a16:creationId xmlns:a16="http://schemas.microsoft.com/office/drawing/2014/main" id="{BEA7896D-E9B2-4FDF-912F-0B5D40880618}"/>
              </a:ext>
            </a:extLst>
          </p:cNvPr>
          <p:cNvPicPr>
            <a:picLocks noChangeAspect="1"/>
          </p:cNvPicPr>
          <p:nvPr/>
        </p:nvPicPr>
        <p:blipFill>
          <a:blip r:embed="rId2"/>
          <a:stretch>
            <a:fillRect/>
          </a:stretch>
        </p:blipFill>
        <p:spPr>
          <a:xfrm>
            <a:off x="444974" y="1859275"/>
            <a:ext cx="11143068" cy="1982697"/>
          </a:xfrm>
          <a:prstGeom prst="rect">
            <a:avLst/>
          </a:prstGeom>
        </p:spPr>
      </p:pic>
      <p:sp>
        <p:nvSpPr>
          <p:cNvPr id="9" name="文本框 8">
            <a:extLst>
              <a:ext uri="{FF2B5EF4-FFF2-40B4-BE49-F238E27FC236}">
                <a16:creationId xmlns:a16="http://schemas.microsoft.com/office/drawing/2014/main" id="{6F90FABA-A784-49B4-A18E-9B08BE87139C}"/>
              </a:ext>
            </a:extLst>
          </p:cNvPr>
          <p:cNvSpPr txBox="1"/>
          <p:nvPr/>
        </p:nvSpPr>
        <p:spPr>
          <a:xfrm>
            <a:off x="4450607" y="4264951"/>
            <a:ext cx="2700632" cy="461665"/>
          </a:xfrm>
          <a:prstGeom prst="rect">
            <a:avLst/>
          </a:prstGeom>
          <a:noFill/>
        </p:spPr>
        <p:txBody>
          <a:bodyPr wrap="square">
            <a:spAutoFit/>
          </a:bodyPr>
          <a:lstStyle/>
          <a:p>
            <a:r>
              <a:rPr lang="zh-CN" altLang="en-US" sz="2400" b="1" dirty="0">
                <a:latin typeface="腾讯体 W3" panose="020C04030202040F0204" pitchFamily="34" charset="-122"/>
                <a:ea typeface="腾讯体 W3" panose="020C04030202040F0204" pitchFamily="34" charset="-122"/>
              </a:rPr>
              <a:t>需求中存在的名词</a:t>
            </a:r>
            <a:endParaRPr lang="en-US" altLang="zh-CN" sz="2400" b="1" dirty="0">
              <a:latin typeface="腾讯体 W3" panose="020C04030202040F0204" pitchFamily="34" charset="-122"/>
              <a:ea typeface="腾讯体 W3" panose="020C04030202040F0204" pitchFamily="34" charset="-122"/>
            </a:endParaRPr>
          </a:p>
        </p:txBody>
      </p:sp>
      <p:sp>
        <p:nvSpPr>
          <p:cNvPr id="10" name="文本框 9">
            <a:extLst>
              <a:ext uri="{FF2B5EF4-FFF2-40B4-BE49-F238E27FC236}">
                <a16:creationId xmlns:a16="http://schemas.microsoft.com/office/drawing/2014/main" id="{35459C65-D0B4-4749-A612-A086C7252C90}"/>
              </a:ext>
            </a:extLst>
          </p:cNvPr>
          <p:cNvSpPr txBox="1"/>
          <p:nvPr/>
        </p:nvSpPr>
        <p:spPr>
          <a:xfrm>
            <a:off x="8508989" y="937151"/>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1925824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normAutofit fontScale="92500" lnSpcReduction="20000"/>
          </a:bodyPr>
          <a:lstStyle/>
          <a:p>
            <a:r>
              <a:rPr lang="zh-CN" altLang="en-US" dirty="0"/>
              <a:t>①</a:t>
            </a:r>
            <a:r>
              <a:rPr lang="zh-CN" altLang="zh-CN" sz="2800" dirty="0"/>
              <a:t>寻找类候选者</a:t>
            </a:r>
            <a:endParaRPr lang="en-US" altLang="zh-CN" sz="2800" dirty="0"/>
          </a:p>
          <a:p>
            <a:pPr>
              <a:buFont typeface="Wingdings" panose="05000000000000000000" pitchFamily="2" charset="2"/>
              <a:buChar char="Ø"/>
            </a:pPr>
            <a:r>
              <a:rPr lang="zh-CN" altLang="zh-CN" sz="2800" dirty="0"/>
              <a:t>冗余的名词</a:t>
            </a:r>
            <a:endParaRPr lang="en-US" altLang="zh-CN" sz="2800" dirty="0"/>
          </a:p>
          <a:p>
            <a:pPr lvl="2">
              <a:buFont typeface="Arial" panose="020B0604020202020204" pitchFamily="34" charset="0"/>
              <a:buChar char="•"/>
            </a:pPr>
            <a:r>
              <a:rPr lang="zh-CN" altLang="en-US" dirty="0"/>
              <a:t>网络抓包分析软件、网络抓包软件可以合并为网络抓包软件；系统和</a:t>
            </a:r>
            <a:r>
              <a:rPr lang="en-US" altLang="zh-CN" dirty="0"/>
              <a:t>Windows</a:t>
            </a:r>
            <a:r>
              <a:rPr lang="zh-CN" altLang="en-US" dirty="0"/>
              <a:t>；提示框和弹框等。</a:t>
            </a:r>
            <a:endParaRPr lang="en-US" altLang="zh-CN" dirty="0"/>
          </a:p>
          <a:p>
            <a:pPr>
              <a:buFont typeface="Wingdings" panose="05000000000000000000" pitchFamily="2" charset="2"/>
              <a:buChar char="Ø"/>
            </a:pPr>
            <a:r>
              <a:rPr lang="zh-CN" altLang="zh-CN" sz="2800" dirty="0"/>
              <a:t>与系统无关的名词</a:t>
            </a:r>
            <a:endParaRPr lang="en-US" altLang="zh-CN" sz="2800" dirty="0"/>
          </a:p>
          <a:p>
            <a:pPr lvl="2">
              <a:buFont typeface="Arial" panose="020B0604020202020204" pitchFamily="34" charset="0"/>
              <a:buChar char="•"/>
            </a:pPr>
            <a:r>
              <a:rPr lang="zh-CN" altLang="zh-CN" dirty="0"/>
              <a:t>计算机网络、计算机、公司、名称、进程、浏览器、程序、互联网网站、网页、服务器、客户端、鼠标、含义等</a:t>
            </a:r>
            <a:r>
              <a:rPr lang="zh-CN" altLang="en-US" dirty="0"/>
              <a:t>；</a:t>
            </a:r>
            <a:endParaRPr lang="en-US" altLang="zh-CN" dirty="0"/>
          </a:p>
          <a:p>
            <a:pPr>
              <a:buFont typeface="Wingdings" panose="05000000000000000000" pitchFamily="2" charset="2"/>
              <a:buChar char="Ø"/>
            </a:pPr>
            <a:r>
              <a:rPr lang="zh-CN" altLang="zh-CN" dirty="0"/>
              <a:t>笼统的名词</a:t>
            </a:r>
            <a:endParaRPr lang="en-US" altLang="zh-CN" dirty="0"/>
          </a:p>
          <a:p>
            <a:pPr lvl="2">
              <a:buFont typeface="Arial" panose="020B0604020202020204" pitchFamily="34" charset="0"/>
              <a:buChar char="•"/>
            </a:pPr>
            <a:r>
              <a:rPr lang="zh-CN" altLang="zh-CN" dirty="0"/>
              <a:t>程序、系统、字段、含义、网线、交换机、路由器等；</a:t>
            </a:r>
            <a:endParaRPr lang="en-US" altLang="zh-CN" dirty="0"/>
          </a:p>
          <a:p>
            <a:pPr>
              <a:buFont typeface="Wingdings" panose="05000000000000000000" pitchFamily="2" charset="2"/>
              <a:buChar char="Ø"/>
            </a:pPr>
            <a:r>
              <a:rPr lang="zh-CN" altLang="zh-CN" dirty="0"/>
              <a:t>属于属性的名词</a:t>
            </a:r>
            <a:endParaRPr lang="en-US" altLang="zh-CN" dirty="0"/>
          </a:p>
          <a:p>
            <a:pPr lvl="2">
              <a:buFont typeface="Arial" panose="020B0604020202020204" pitchFamily="34" charset="0"/>
              <a:buChar char="•"/>
            </a:pPr>
            <a:r>
              <a:rPr lang="zh-CN" altLang="zh-CN" dirty="0"/>
              <a:t>树形结构、开始按钮、网卡版本、网卡信息等。</a:t>
            </a:r>
            <a:endParaRPr lang="en-US" altLang="zh-CN" dirty="0"/>
          </a:p>
          <a:p>
            <a:pPr>
              <a:buFont typeface="Wingdings" panose="05000000000000000000" pitchFamily="2" charset="2"/>
              <a:buChar char="Ø"/>
            </a:pPr>
            <a:r>
              <a:rPr lang="zh-CN" altLang="zh-CN" dirty="0"/>
              <a:t>属于操作的名词</a:t>
            </a:r>
            <a:endParaRPr lang="en-US" altLang="zh-CN" dirty="0"/>
          </a:p>
          <a:p>
            <a:pPr lvl="2">
              <a:lnSpc>
                <a:spcPct val="80000"/>
              </a:lnSpc>
              <a:buFont typeface="Arial" panose="020B0604020202020204" pitchFamily="34" charset="0"/>
              <a:buChar char="•"/>
            </a:pPr>
            <a:r>
              <a:rPr lang="zh-CN" altLang="zh-CN" sz="2000" dirty="0"/>
              <a:t>双击操作等</a:t>
            </a:r>
          </a:p>
          <a:p>
            <a:pPr>
              <a:buFont typeface="Wingdings" panose="05000000000000000000" pitchFamily="2" charset="2"/>
              <a:buChar char="Ø"/>
            </a:pPr>
            <a:r>
              <a:rPr lang="zh-CN" altLang="zh-CN" dirty="0"/>
              <a:t>与实现相关的名词</a:t>
            </a:r>
            <a:endParaRPr lang="en-US" altLang="zh-CN" dirty="0"/>
          </a:p>
          <a:p>
            <a:pPr lvl="2">
              <a:buFont typeface="Arial" panose="020B0604020202020204" pitchFamily="34" charset="0"/>
              <a:buChar char="•"/>
            </a:pPr>
            <a:r>
              <a:rPr lang="zh-CN" altLang="zh-CN" sz="2000" dirty="0"/>
              <a:t>窗口、通信链路、网络流量等。</a:t>
            </a:r>
          </a:p>
          <a:p>
            <a:endParaRPr lang="zh-CN" altLang="zh-CN" dirty="0"/>
          </a:p>
          <a:p>
            <a:endParaRPr lang="zh-CN" altLang="zh-CN" dirty="0"/>
          </a:p>
          <a:p>
            <a:endParaRPr lang="en-US" altLang="zh-CN" dirty="0"/>
          </a:p>
          <a:p>
            <a:pPr marL="0" indent="0">
              <a:buNone/>
            </a:pPr>
            <a:endParaRPr lang="en-US" altLang="zh-CN" dirty="0"/>
          </a:p>
          <a:p>
            <a:pPr marL="0" indent="0">
              <a:buNone/>
            </a:pPr>
            <a:endParaRPr lang="en-US" altLang="zh-CN" sz="2800"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17</a:t>
            </a:fld>
            <a:endParaRPr lang="zh-CN" altLang="en-US"/>
          </a:p>
        </p:txBody>
      </p:sp>
      <p:sp>
        <p:nvSpPr>
          <p:cNvPr id="7" name="文本框 6">
            <a:extLst>
              <a:ext uri="{FF2B5EF4-FFF2-40B4-BE49-F238E27FC236}">
                <a16:creationId xmlns:a16="http://schemas.microsoft.com/office/drawing/2014/main" id="{96227A03-29D4-4801-929C-84C7B14FEE12}"/>
              </a:ext>
            </a:extLst>
          </p:cNvPr>
          <p:cNvSpPr txBox="1"/>
          <p:nvPr/>
        </p:nvSpPr>
        <p:spPr>
          <a:xfrm>
            <a:off x="8508989" y="937151"/>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932214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r>
              <a:rPr lang="zh-CN" altLang="en-US" dirty="0"/>
              <a:t>①</a:t>
            </a:r>
            <a:r>
              <a:rPr lang="zh-CN" altLang="zh-CN" sz="2800" dirty="0"/>
              <a:t>寻找类候选者</a:t>
            </a:r>
            <a:endParaRPr lang="en-US" altLang="zh-CN" sz="280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18</a:t>
            </a:fld>
            <a:endParaRPr lang="zh-CN" altLang="en-US"/>
          </a:p>
        </p:txBody>
      </p:sp>
      <p:pic>
        <p:nvPicPr>
          <p:cNvPr id="7" name="图片 6">
            <a:extLst>
              <a:ext uri="{FF2B5EF4-FFF2-40B4-BE49-F238E27FC236}">
                <a16:creationId xmlns:a16="http://schemas.microsoft.com/office/drawing/2014/main" id="{3B71AA72-7B05-494B-AC4E-96902AE003EE}"/>
              </a:ext>
            </a:extLst>
          </p:cNvPr>
          <p:cNvPicPr>
            <a:picLocks noChangeAspect="1"/>
          </p:cNvPicPr>
          <p:nvPr/>
        </p:nvPicPr>
        <p:blipFill>
          <a:blip r:embed="rId2"/>
          <a:stretch>
            <a:fillRect/>
          </a:stretch>
        </p:blipFill>
        <p:spPr>
          <a:xfrm>
            <a:off x="693730" y="2244782"/>
            <a:ext cx="10518753" cy="1122594"/>
          </a:xfrm>
          <a:prstGeom prst="rect">
            <a:avLst/>
          </a:prstGeom>
        </p:spPr>
      </p:pic>
      <p:sp>
        <p:nvSpPr>
          <p:cNvPr id="9" name="文本框 8">
            <a:extLst>
              <a:ext uri="{FF2B5EF4-FFF2-40B4-BE49-F238E27FC236}">
                <a16:creationId xmlns:a16="http://schemas.microsoft.com/office/drawing/2014/main" id="{310BAF9D-98C1-4F21-AFBE-6B2DED084A0A}"/>
              </a:ext>
            </a:extLst>
          </p:cNvPr>
          <p:cNvSpPr txBox="1"/>
          <p:nvPr/>
        </p:nvSpPr>
        <p:spPr>
          <a:xfrm>
            <a:off x="3624492" y="3488699"/>
            <a:ext cx="3400621" cy="400110"/>
          </a:xfrm>
          <a:prstGeom prst="rect">
            <a:avLst/>
          </a:prstGeom>
          <a:noFill/>
        </p:spPr>
        <p:txBody>
          <a:bodyPr wrap="square">
            <a:spAutoFit/>
          </a:bodyPr>
          <a:lstStyle/>
          <a:p>
            <a:r>
              <a:rPr lang="zh-CN" altLang="en-US" sz="2000" b="1">
                <a:latin typeface="腾讯体 W3" panose="020C04030202040F0204" pitchFamily="34" charset="-122"/>
                <a:ea typeface="腾讯体 W3" panose="020C04030202040F0204" pitchFamily="34" charset="-122"/>
              </a:rPr>
              <a:t>筛选后，系统中涉及的名词</a:t>
            </a:r>
            <a:endParaRPr lang="zh-CN" altLang="en-US" sz="2000" b="1" dirty="0">
              <a:latin typeface="腾讯体 W3" panose="020C04030202040F0204" pitchFamily="34" charset="-122"/>
              <a:ea typeface="腾讯体 W3" panose="020C04030202040F0204" pitchFamily="34" charset="-122"/>
            </a:endParaRPr>
          </a:p>
        </p:txBody>
      </p:sp>
      <p:sp>
        <p:nvSpPr>
          <p:cNvPr id="10" name="文本框 9">
            <a:extLst>
              <a:ext uri="{FF2B5EF4-FFF2-40B4-BE49-F238E27FC236}">
                <a16:creationId xmlns:a16="http://schemas.microsoft.com/office/drawing/2014/main" id="{2D90D30B-6174-431E-9625-C8BD96E3E4C1}"/>
              </a:ext>
            </a:extLst>
          </p:cNvPr>
          <p:cNvSpPr txBox="1"/>
          <p:nvPr/>
        </p:nvSpPr>
        <p:spPr>
          <a:xfrm>
            <a:off x="8508989" y="937151"/>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2121686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r>
              <a:rPr lang="zh-CN" altLang="en-US" dirty="0"/>
              <a:t>② </a:t>
            </a:r>
            <a:r>
              <a:rPr lang="zh-CN" altLang="zh-CN" dirty="0"/>
              <a:t>理清类之间的关系</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19</a:t>
            </a:fld>
            <a:endParaRPr lang="zh-CN" altLang="en-US"/>
          </a:p>
        </p:txBody>
      </p:sp>
      <p:sp>
        <p:nvSpPr>
          <p:cNvPr id="12" name="文本框 11">
            <a:extLst>
              <a:ext uri="{FF2B5EF4-FFF2-40B4-BE49-F238E27FC236}">
                <a16:creationId xmlns:a16="http://schemas.microsoft.com/office/drawing/2014/main" id="{133D9A33-26A7-46C8-8872-1B52B9638885}"/>
              </a:ext>
            </a:extLst>
          </p:cNvPr>
          <p:cNvSpPr txBox="1"/>
          <p:nvPr/>
        </p:nvSpPr>
        <p:spPr>
          <a:xfrm>
            <a:off x="4911195" y="2610623"/>
            <a:ext cx="934660" cy="369332"/>
          </a:xfrm>
          <a:prstGeom prst="rect">
            <a:avLst/>
          </a:prstGeom>
          <a:noFill/>
        </p:spPr>
        <p:txBody>
          <a:bodyPr wrap="square">
            <a:spAutoFit/>
          </a:bodyPr>
          <a:lstStyle/>
          <a:p>
            <a:r>
              <a:rPr lang="zh-CN" altLang="en-US" b="1" dirty="0">
                <a:latin typeface="腾讯体 W3" panose="020C04030202040F0204" pitchFamily="34" charset="-122"/>
                <a:ea typeface="腾讯体 W3" panose="020C04030202040F0204" pitchFamily="34" charset="-122"/>
              </a:rPr>
              <a:t>动词</a:t>
            </a:r>
          </a:p>
        </p:txBody>
      </p:sp>
      <p:sp>
        <p:nvSpPr>
          <p:cNvPr id="13" name="椭圆 12">
            <a:extLst>
              <a:ext uri="{FF2B5EF4-FFF2-40B4-BE49-F238E27FC236}">
                <a16:creationId xmlns:a16="http://schemas.microsoft.com/office/drawing/2014/main" id="{B023F7F2-3B9D-4135-B859-BDCEC156DFB1}"/>
              </a:ext>
            </a:extLst>
          </p:cNvPr>
          <p:cNvSpPr/>
          <p:nvPr/>
        </p:nvSpPr>
        <p:spPr>
          <a:xfrm>
            <a:off x="2761937" y="2415861"/>
            <a:ext cx="1280148" cy="56624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用例</a:t>
            </a:r>
          </a:p>
        </p:txBody>
      </p:sp>
      <p:sp>
        <p:nvSpPr>
          <p:cNvPr id="14" name="矩形 13">
            <a:extLst>
              <a:ext uri="{FF2B5EF4-FFF2-40B4-BE49-F238E27FC236}">
                <a16:creationId xmlns:a16="http://schemas.microsoft.com/office/drawing/2014/main" id="{235D75CB-54E9-466E-BA2C-1D01F3DFBBE3}"/>
              </a:ext>
            </a:extLst>
          </p:cNvPr>
          <p:cNvSpPr/>
          <p:nvPr/>
        </p:nvSpPr>
        <p:spPr>
          <a:xfrm>
            <a:off x="2761937" y="3151338"/>
            <a:ext cx="1280148" cy="5028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活动</a:t>
            </a:r>
          </a:p>
        </p:txBody>
      </p:sp>
      <p:cxnSp>
        <p:nvCxnSpPr>
          <p:cNvPr id="15" name="直接箭头连接符 14">
            <a:extLst>
              <a:ext uri="{FF2B5EF4-FFF2-40B4-BE49-F238E27FC236}">
                <a16:creationId xmlns:a16="http://schemas.microsoft.com/office/drawing/2014/main" id="{ED9E8D4F-2C3F-406D-B916-44D79486D656}"/>
              </a:ext>
            </a:extLst>
          </p:cNvPr>
          <p:cNvCxnSpPr>
            <a:cxnSpLocks/>
          </p:cNvCxnSpPr>
          <p:nvPr/>
        </p:nvCxnSpPr>
        <p:spPr>
          <a:xfrm>
            <a:off x="4340117" y="3026308"/>
            <a:ext cx="157510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25195057-660A-4457-A284-2C7A4E2BFF32}"/>
              </a:ext>
            </a:extLst>
          </p:cNvPr>
          <p:cNvSpPr/>
          <p:nvPr/>
        </p:nvSpPr>
        <p:spPr>
          <a:xfrm>
            <a:off x="6224559" y="2698983"/>
            <a:ext cx="1575105" cy="65464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类之间的关系</a:t>
            </a:r>
          </a:p>
        </p:txBody>
      </p:sp>
    </p:spTree>
    <p:extLst>
      <p:ext uri="{BB962C8B-B14F-4D97-AF65-F5344CB8AC3E}">
        <p14:creationId xmlns:p14="http://schemas.microsoft.com/office/powerpoint/2010/main" val="217070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sp>
        <p:nvSpPr>
          <p:cNvPr id="3" name="内容占位符 2"/>
          <p:cNvSpPr>
            <a:spLocks noGrp="1"/>
          </p:cNvSpPr>
          <p:nvPr>
            <p:ph idx="1"/>
          </p:nvPr>
        </p:nvSpPr>
        <p:spPr/>
        <p:txBody>
          <a:bodyPr/>
          <a:lstStyle/>
          <a:p>
            <a:r>
              <a:rPr lang="en-US" altLang="zh-CN" dirty="0"/>
              <a:t>1 . </a:t>
            </a:r>
            <a:r>
              <a:rPr lang="zh-CN" altLang="en-US" dirty="0"/>
              <a:t>业务用例分析</a:t>
            </a:r>
            <a:endParaRPr lang="en-US" altLang="zh-CN" dirty="0"/>
          </a:p>
          <a:p>
            <a:r>
              <a:rPr lang="en-US" altLang="zh-CN" dirty="0"/>
              <a:t>2.</a:t>
            </a:r>
            <a:r>
              <a:rPr lang="zh-CN" altLang="en-US" dirty="0"/>
              <a:t> 业务用例描述</a:t>
            </a:r>
            <a:endParaRPr lang="en-US" altLang="zh-CN" dirty="0"/>
          </a:p>
          <a:p>
            <a:r>
              <a:rPr lang="en-US" altLang="zh-CN" dirty="0"/>
              <a:t>3. </a:t>
            </a:r>
            <a:r>
              <a:rPr lang="zh-CN" altLang="en-US" dirty="0"/>
              <a:t>活动建模</a:t>
            </a:r>
            <a:endParaRPr lang="en-US" altLang="zh-CN" dirty="0"/>
          </a:p>
          <a:p>
            <a:r>
              <a:rPr lang="en-US" altLang="zh-CN" dirty="0"/>
              <a:t>4. </a:t>
            </a:r>
            <a:r>
              <a:rPr lang="zh-CN" altLang="en-US" dirty="0"/>
              <a:t>分析模型</a:t>
            </a:r>
            <a:endParaRPr lang="en-US" altLang="zh-CN" dirty="0"/>
          </a:p>
          <a:p>
            <a:r>
              <a:rPr lang="en-US" altLang="zh-CN" dirty="0"/>
              <a:t>5. </a:t>
            </a:r>
            <a:r>
              <a:rPr lang="zh-CN" altLang="en-US" dirty="0"/>
              <a:t>面向对象分析评审</a:t>
            </a:r>
            <a:endParaRPr lang="en-US" altLang="zh-CN" dirty="0"/>
          </a:p>
          <a:p>
            <a:r>
              <a:rPr lang="en-US" altLang="zh-CN" dirty="0"/>
              <a:t>6. </a:t>
            </a:r>
            <a:r>
              <a:rPr lang="zh-CN" altLang="en-US" dirty="0"/>
              <a:t>小结</a:t>
            </a:r>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a:t>
            </a:fld>
            <a:endParaRPr lang="zh-CN" altLang="en-US"/>
          </a:p>
        </p:txBody>
      </p:sp>
    </p:spTree>
    <p:extLst>
      <p:ext uri="{BB962C8B-B14F-4D97-AF65-F5344CB8AC3E}">
        <p14:creationId xmlns:p14="http://schemas.microsoft.com/office/powerpoint/2010/main" val="1591329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r>
              <a:rPr lang="zh-CN" altLang="en-US" dirty="0"/>
              <a:t>② </a:t>
            </a:r>
            <a:r>
              <a:rPr lang="zh-CN" altLang="zh-CN" dirty="0"/>
              <a:t>理清类之间的关系</a:t>
            </a:r>
            <a:endParaRPr lang="zh-CN" altLang="en-US"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20</a:t>
            </a:fld>
            <a:endParaRPr lang="zh-CN" altLang="en-US"/>
          </a:p>
        </p:txBody>
      </p:sp>
      <p:pic>
        <p:nvPicPr>
          <p:cNvPr id="7" name="图片 6">
            <a:extLst>
              <a:ext uri="{FF2B5EF4-FFF2-40B4-BE49-F238E27FC236}">
                <a16:creationId xmlns:a16="http://schemas.microsoft.com/office/drawing/2014/main" id="{F3838C4B-C0D3-47DA-8493-FCE95B516D78}"/>
              </a:ext>
            </a:extLst>
          </p:cNvPr>
          <p:cNvPicPr>
            <a:picLocks noChangeAspect="1"/>
          </p:cNvPicPr>
          <p:nvPr/>
        </p:nvPicPr>
        <p:blipFill>
          <a:blip r:embed="rId2"/>
          <a:stretch>
            <a:fillRect/>
          </a:stretch>
        </p:blipFill>
        <p:spPr>
          <a:xfrm>
            <a:off x="635961" y="1481778"/>
            <a:ext cx="10674590" cy="1947222"/>
          </a:xfrm>
          <a:prstGeom prst="rect">
            <a:avLst/>
          </a:prstGeom>
        </p:spPr>
      </p:pic>
      <p:pic>
        <p:nvPicPr>
          <p:cNvPr id="8" name="图片 7">
            <a:extLst>
              <a:ext uri="{FF2B5EF4-FFF2-40B4-BE49-F238E27FC236}">
                <a16:creationId xmlns:a16="http://schemas.microsoft.com/office/drawing/2014/main" id="{19CC0873-F4B6-4A95-AAE0-B79A58205206}"/>
              </a:ext>
            </a:extLst>
          </p:cNvPr>
          <p:cNvPicPr>
            <a:picLocks noChangeAspect="1"/>
          </p:cNvPicPr>
          <p:nvPr/>
        </p:nvPicPr>
        <p:blipFill>
          <a:blip r:embed="rId3"/>
          <a:stretch>
            <a:fillRect/>
          </a:stretch>
        </p:blipFill>
        <p:spPr>
          <a:xfrm>
            <a:off x="635961" y="4207496"/>
            <a:ext cx="10674590" cy="1622416"/>
          </a:xfrm>
          <a:prstGeom prst="rect">
            <a:avLst/>
          </a:prstGeom>
        </p:spPr>
      </p:pic>
    </p:spTree>
    <p:extLst>
      <p:ext uri="{BB962C8B-B14F-4D97-AF65-F5344CB8AC3E}">
        <p14:creationId xmlns:p14="http://schemas.microsoft.com/office/powerpoint/2010/main" val="1973040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r>
              <a:rPr lang="zh-CN" altLang="en-US" dirty="0"/>
              <a:t>② </a:t>
            </a:r>
            <a:r>
              <a:rPr lang="zh-CN" altLang="zh-CN" dirty="0"/>
              <a:t>理清类之间的关系</a:t>
            </a:r>
            <a:endParaRPr lang="zh-CN" altLang="en-US"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21</a:t>
            </a:fld>
            <a:endParaRPr lang="zh-CN" altLang="en-US"/>
          </a:p>
        </p:txBody>
      </p:sp>
      <p:pic>
        <p:nvPicPr>
          <p:cNvPr id="7" name="图片 6">
            <a:extLst>
              <a:ext uri="{FF2B5EF4-FFF2-40B4-BE49-F238E27FC236}">
                <a16:creationId xmlns:a16="http://schemas.microsoft.com/office/drawing/2014/main" id="{0C369BE8-13BE-4842-AE8B-2D18290A59AE}"/>
              </a:ext>
            </a:extLst>
          </p:cNvPr>
          <p:cNvPicPr>
            <a:picLocks noChangeAspect="1"/>
          </p:cNvPicPr>
          <p:nvPr/>
        </p:nvPicPr>
        <p:blipFill>
          <a:blip r:embed="rId2"/>
          <a:stretch>
            <a:fillRect/>
          </a:stretch>
        </p:blipFill>
        <p:spPr>
          <a:xfrm>
            <a:off x="404444" y="1706921"/>
            <a:ext cx="11137623" cy="3319125"/>
          </a:xfrm>
          <a:prstGeom prst="rect">
            <a:avLst/>
          </a:prstGeom>
        </p:spPr>
      </p:pic>
    </p:spTree>
    <p:extLst>
      <p:ext uri="{BB962C8B-B14F-4D97-AF65-F5344CB8AC3E}">
        <p14:creationId xmlns:p14="http://schemas.microsoft.com/office/powerpoint/2010/main" val="3925585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r>
              <a:rPr lang="zh-CN" altLang="en-US" dirty="0"/>
              <a:t>② </a:t>
            </a:r>
            <a:r>
              <a:rPr lang="zh-CN" altLang="zh-CN" dirty="0"/>
              <a:t>理清类之间的关系</a:t>
            </a:r>
            <a:endParaRPr lang="en-US" altLang="zh-CN" dirty="0"/>
          </a:p>
          <a:p>
            <a:endParaRPr lang="en-US" altLang="zh-CN" dirty="0"/>
          </a:p>
          <a:p>
            <a:r>
              <a:rPr lang="zh-CN" altLang="en-US" dirty="0"/>
              <a:t>排除与系统无关的动词</a:t>
            </a:r>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22</a:t>
            </a:fld>
            <a:endParaRPr lang="zh-CN" altLang="en-US"/>
          </a:p>
        </p:txBody>
      </p:sp>
      <p:pic>
        <p:nvPicPr>
          <p:cNvPr id="7" name="图片 6">
            <a:extLst>
              <a:ext uri="{FF2B5EF4-FFF2-40B4-BE49-F238E27FC236}">
                <a16:creationId xmlns:a16="http://schemas.microsoft.com/office/drawing/2014/main" id="{A27AA3E6-FF3E-4670-B156-0BFE9E0AC3B0}"/>
              </a:ext>
            </a:extLst>
          </p:cNvPr>
          <p:cNvPicPr>
            <a:picLocks noChangeAspect="1"/>
          </p:cNvPicPr>
          <p:nvPr/>
        </p:nvPicPr>
        <p:blipFill>
          <a:blip r:embed="rId2"/>
          <a:stretch>
            <a:fillRect/>
          </a:stretch>
        </p:blipFill>
        <p:spPr>
          <a:xfrm>
            <a:off x="806228" y="2843529"/>
            <a:ext cx="9949597" cy="3115835"/>
          </a:xfrm>
          <a:prstGeom prst="rect">
            <a:avLst/>
          </a:prstGeom>
        </p:spPr>
      </p:pic>
    </p:spTree>
    <p:extLst>
      <p:ext uri="{BB962C8B-B14F-4D97-AF65-F5344CB8AC3E}">
        <p14:creationId xmlns:p14="http://schemas.microsoft.com/office/powerpoint/2010/main" val="1337626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r>
              <a:rPr lang="zh-CN" altLang="en-US" dirty="0"/>
              <a:t>② </a:t>
            </a:r>
            <a:r>
              <a:rPr lang="zh-CN" altLang="zh-CN" dirty="0"/>
              <a:t>理清类之间的关系</a:t>
            </a:r>
            <a:endParaRPr lang="en-US" altLang="zh-CN" dirty="0"/>
          </a:p>
          <a:p>
            <a:pPr>
              <a:lnSpc>
                <a:spcPct val="150000"/>
              </a:lnSpc>
              <a:buFont typeface="Wingdings" panose="05000000000000000000" pitchFamily="2" charset="2"/>
              <a:buChar char="Ø"/>
            </a:pPr>
            <a:r>
              <a:rPr lang="zh-CN" altLang="en-US" dirty="0"/>
              <a:t>识别</a:t>
            </a:r>
            <a:r>
              <a:rPr lang="zh-CN" altLang="zh-CN" dirty="0"/>
              <a:t>“聚合”或“组合”关系</a:t>
            </a:r>
            <a:endParaRPr lang="en-US" altLang="zh-CN" dirty="0"/>
          </a:p>
          <a:p>
            <a:pPr>
              <a:lnSpc>
                <a:spcPct val="150000"/>
              </a:lnSpc>
              <a:buFont typeface="Wingdings" panose="05000000000000000000" pitchFamily="2" charset="2"/>
              <a:buChar char="Ø"/>
            </a:pPr>
            <a:r>
              <a:rPr lang="zh-CN" altLang="en-US" dirty="0"/>
              <a:t>识别派生关系</a:t>
            </a:r>
            <a:endParaRPr lang="en-US" altLang="zh-CN" dirty="0"/>
          </a:p>
          <a:p>
            <a:pPr>
              <a:lnSpc>
                <a:spcPct val="150000"/>
              </a:lnSpc>
              <a:buFont typeface="Wingdings" panose="05000000000000000000" pitchFamily="2" charset="2"/>
              <a:buChar char="Ø"/>
            </a:pPr>
            <a:r>
              <a:rPr lang="zh-CN" altLang="en-US" dirty="0"/>
              <a:t>分解复杂关系</a:t>
            </a:r>
            <a:endParaRPr lang="en-US" altLang="zh-CN" dirty="0"/>
          </a:p>
          <a:p>
            <a:pPr lvl="2">
              <a:lnSpc>
                <a:spcPct val="150000"/>
              </a:lnSpc>
              <a:buFont typeface="Arial" panose="020B0604020202020204" pitchFamily="34" charset="0"/>
              <a:buChar char="•"/>
            </a:pPr>
            <a:r>
              <a:rPr lang="zh-CN" altLang="zh-CN" dirty="0"/>
              <a:t>用例描述“软件分析网络中传输的数据包”，可以分解为网络传输数据包，软件分析数据包。</a:t>
            </a:r>
          </a:p>
          <a:p>
            <a:pPr>
              <a:buFont typeface="Wingdings" panose="05000000000000000000" pitchFamily="2" charset="2"/>
              <a:buChar char="Ø"/>
            </a:pPr>
            <a:endParaRPr lang="en-US" altLang="zh-CN" dirty="0"/>
          </a:p>
          <a:p>
            <a:pPr marL="0" indent="0">
              <a:buNone/>
            </a:pPr>
            <a:endParaRPr lang="zh-CN" altLang="en-US"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23</a:t>
            </a:fld>
            <a:endParaRPr lang="zh-CN" altLang="en-US"/>
          </a:p>
        </p:txBody>
      </p:sp>
    </p:spTree>
    <p:extLst>
      <p:ext uri="{BB962C8B-B14F-4D97-AF65-F5344CB8AC3E}">
        <p14:creationId xmlns:p14="http://schemas.microsoft.com/office/powerpoint/2010/main" val="2745105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r>
              <a:rPr lang="zh-CN" altLang="en-US" dirty="0"/>
              <a:t>② </a:t>
            </a:r>
            <a:r>
              <a:rPr lang="zh-CN" altLang="zh-CN" dirty="0"/>
              <a:t>理清类之间的关系</a:t>
            </a:r>
            <a:endParaRPr lang="zh-CN" altLang="en-US"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24</a:t>
            </a:fld>
            <a:endParaRPr lang="zh-CN" altLang="en-US"/>
          </a:p>
        </p:txBody>
      </p:sp>
      <p:pic>
        <p:nvPicPr>
          <p:cNvPr id="7" name="图片 6">
            <a:extLst>
              <a:ext uri="{FF2B5EF4-FFF2-40B4-BE49-F238E27FC236}">
                <a16:creationId xmlns:a16="http://schemas.microsoft.com/office/drawing/2014/main" id="{B7A8464E-7F64-4A1B-8DCB-6CE72CCA8F43}"/>
              </a:ext>
            </a:extLst>
          </p:cNvPr>
          <p:cNvPicPr/>
          <p:nvPr/>
        </p:nvPicPr>
        <p:blipFill rotWithShape="1">
          <a:blip r:embed="rId2"/>
          <a:srcRect l="963" t="2371" r="4828" b="11042"/>
          <a:stretch/>
        </p:blipFill>
        <p:spPr bwMode="auto">
          <a:xfrm>
            <a:off x="1930958" y="1792980"/>
            <a:ext cx="9333645" cy="3703638"/>
          </a:xfrm>
          <a:prstGeom prst="rect">
            <a:avLst/>
          </a:prstGeom>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875756EA-A5FD-4EFB-91C8-38E2064DA43E}"/>
              </a:ext>
            </a:extLst>
          </p:cNvPr>
          <p:cNvSpPr txBox="1"/>
          <p:nvPr/>
        </p:nvSpPr>
        <p:spPr>
          <a:xfrm>
            <a:off x="3038015" y="5709507"/>
            <a:ext cx="4857356"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抓取分析</a:t>
            </a:r>
            <a:r>
              <a:rPr lang="en-US" altLang="zh-CN" dirty="0">
                <a:latin typeface="腾讯体 W3" panose="020C04030202040F0204" pitchFamily="34" charset="-122"/>
                <a:ea typeface="腾讯体 W3" panose="020C04030202040F0204" pitchFamily="34" charset="-122"/>
              </a:rPr>
              <a:t>HTTP</a:t>
            </a:r>
            <a:r>
              <a:rPr lang="zh-CN" altLang="zh-CN" dirty="0">
                <a:latin typeface="腾讯体 W3" panose="020C04030202040F0204" pitchFamily="34" charset="-122"/>
                <a:ea typeface="腾讯体 W3" panose="020C04030202040F0204" pitchFamily="34" charset="-122"/>
              </a:rPr>
              <a:t>数据包用例对应的类候选者关系</a:t>
            </a:r>
            <a:endParaRPr lang="zh-CN" altLang="en-US" dirty="0">
              <a:latin typeface="腾讯体 W3" panose="020C04030202040F0204" pitchFamily="34" charset="-122"/>
              <a:ea typeface="腾讯体 W3" panose="020C04030202040F0204" pitchFamily="34" charset="-122"/>
            </a:endParaRPr>
          </a:p>
        </p:txBody>
      </p:sp>
      <p:sp>
        <p:nvSpPr>
          <p:cNvPr id="10" name="文本框 9">
            <a:extLst>
              <a:ext uri="{FF2B5EF4-FFF2-40B4-BE49-F238E27FC236}">
                <a16:creationId xmlns:a16="http://schemas.microsoft.com/office/drawing/2014/main" id="{B5EDF79F-ABE4-4C13-9300-33B655D741A8}"/>
              </a:ext>
            </a:extLst>
          </p:cNvPr>
          <p:cNvSpPr txBox="1"/>
          <p:nvPr/>
        </p:nvSpPr>
        <p:spPr>
          <a:xfrm>
            <a:off x="8508989" y="937151"/>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53951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r>
              <a:rPr lang="zh-CN" altLang="en-US" dirty="0"/>
              <a:t>（</a:t>
            </a:r>
            <a:r>
              <a:rPr lang="en-US" altLang="zh-CN" dirty="0"/>
              <a:t>2</a:t>
            </a:r>
            <a:r>
              <a:rPr lang="zh-CN" altLang="en-US" dirty="0"/>
              <a:t>）属性建模</a:t>
            </a:r>
            <a:endParaRPr lang="en-US" altLang="zh-CN" dirty="0"/>
          </a:p>
          <a:p>
            <a:pPr indent="266700" algn="just">
              <a:spcAft>
                <a:spcPts val="0"/>
              </a:spcAft>
            </a:pPr>
            <a:r>
              <a:rPr lang="en-US" altLang="zh-CN" dirty="0"/>
              <a:t>     </a:t>
            </a:r>
            <a:r>
              <a:rPr lang="zh-CN" altLang="zh-CN" dirty="0"/>
              <a:t>类是对</a:t>
            </a:r>
            <a:r>
              <a:rPr lang="zh-CN" altLang="en-US" dirty="0"/>
              <a:t>现实</a:t>
            </a:r>
            <a:r>
              <a:rPr lang="zh-CN" altLang="zh-CN" dirty="0"/>
              <a:t>世界实体的抽象，包含了属性和方法两个部分。其中，类属性是对实体各种性质的抽象描述。</a:t>
            </a:r>
            <a:endParaRPr lang="en-US" altLang="zh-CN" dirty="0"/>
          </a:p>
          <a:p>
            <a:pPr indent="266700" algn="just">
              <a:spcAft>
                <a:spcPts val="0"/>
              </a:spcAft>
            </a:pPr>
            <a:endParaRPr lang="en-US" altLang="zh-CN" dirty="0"/>
          </a:p>
          <a:p>
            <a:pPr indent="266700" algn="just">
              <a:spcAft>
                <a:spcPts val="0"/>
              </a:spcAft>
            </a:pPr>
            <a:r>
              <a:rPr lang="zh-CN" altLang="zh-CN" dirty="0"/>
              <a:t>通过分析用例和活动描述文档中与类候选者相关的“形容词”、“名词词组”、“定语”等关键内容来获取类的属性候选。</a:t>
            </a:r>
          </a:p>
          <a:p>
            <a:endParaRPr lang="zh-CN" altLang="en-US"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25</a:t>
            </a:fld>
            <a:endParaRPr lang="zh-CN" altLang="en-US"/>
          </a:p>
        </p:txBody>
      </p:sp>
    </p:spTree>
    <p:extLst>
      <p:ext uri="{BB962C8B-B14F-4D97-AF65-F5344CB8AC3E}">
        <p14:creationId xmlns:p14="http://schemas.microsoft.com/office/powerpoint/2010/main" val="1221051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normAutofit/>
          </a:bodyPr>
          <a:lstStyle/>
          <a:p>
            <a:r>
              <a:rPr lang="zh-CN" altLang="en-US" dirty="0"/>
              <a:t>（</a:t>
            </a:r>
            <a:r>
              <a:rPr lang="en-US" altLang="zh-CN" dirty="0"/>
              <a:t>2</a:t>
            </a:r>
            <a:r>
              <a:rPr lang="zh-CN" altLang="en-US" dirty="0"/>
              <a:t>）属性建模</a:t>
            </a:r>
            <a:endParaRPr lang="en-US" altLang="zh-CN" dirty="0"/>
          </a:p>
          <a:p>
            <a:r>
              <a:rPr lang="zh-CN" altLang="en-US" sz="2400" dirty="0"/>
              <a:t>属性分析原则：</a:t>
            </a:r>
            <a:endParaRPr lang="en-US" altLang="zh-CN" sz="2400" dirty="0"/>
          </a:p>
          <a:p>
            <a:pPr lvl="1">
              <a:buFont typeface="Wingdings" panose="05000000000000000000" pitchFamily="2" charset="2"/>
              <a:buChar char="Ø"/>
            </a:pPr>
            <a:r>
              <a:rPr lang="zh-CN" altLang="zh-CN" sz="2000" dirty="0"/>
              <a:t>仅关心与</a:t>
            </a:r>
            <a:r>
              <a:rPr lang="zh-CN" altLang="en-US" sz="2000" dirty="0"/>
              <a:t>目标</a:t>
            </a:r>
            <a:r>
              <a:rPr lang="zh-CN" altLang="zh-CN" sz="2000" dirty="0"/>
              <a:t>系统相关的属性，忽略与项目无关的属性。</a:t>
            </a:r>
            <a:endParaRPr lang="en-US" altLang="zh-CN" sz="2000" dirty="0"/>
          </a:p>
          <a:p>
            <a:pPr lvl="1">
              <a:buFont typeface="Wingdings" panose="05000000000000000000" pitchFamily="2" charset="2"/>
              <a:buChar char="Ø"/>
            </a:pPr>
            <a:r>
              <a:rPr lang="zh-CN" altLang="zh-CN" sz="2000" dirty="0"/>
              <a:t>先确定最重要的属性，然后</a:t>
            </a:r>
            <a:r>
              <a:rPr lang="zh-CN" altLang="en-US" sz="2000" dirty="0"/>
              <a:t>再</a:t>
            </a:r>
            <a:r>
              <a:rPr lang="zh-CN" altLang="zh-CN" sz="2000" dirty="0"/>
              <a:t>逐步增加其他属性。</a:t>
            </a:r>
            <a:endParaRPr lang="en-US" altLang="zh-CN" sz="2000" dirty="0"/>
          </a:p>
          <a:p>
            <a:pPr>
              <a:buFont typeface="Wingdings" panose="05000000000000000000" pitchFamily="2" charset="2"/>
              <a:buChar char="Ø"/>
            </a:pPr>
            <a:endParaRPr lang="en-US" altLang="zh-CN" sz="2400" dirty="0"/>
          </a:p>
          <a:p>
            <a:pPr marL="0" indent="0">
              <a:buNone/>
            </a:pPr>
            <a:r>
              <a:rPr lang="zh-CN" altLang="en-US" sz="2400" dirty="0"/>
              <a:t>属性优化原则：</a:t>
            </a:r>
          </a:p>
          <a:p>
            <a:pPr lvl="1">
              <a:buFont typeface="Wingdings" panose="05000000000000000000" pitchFamily="2" charset="2"/>
              <a:buChar char="Ø"/>
            </a:pPr>
            <a:r>
              <a:rPr lang="zh-CN" altLang="zh-CN" sz="2000" dirty="0"/>
              <a:t>剔除重复的属性</a:t>
            </a:r>
            <a:endParaRPr lang="en-US" altLang="zh-CN" sz="2000" dirty="0"/>
          </a:p>
          <a:p>
            <a:pPr lvl="1">
              <a:buFont typeface="Wingdings" panose="05000000000000000000" pitchFamily="2" charset="2"/>
              <a:buChar char="Ø"/>
            </a:pPr>
            <a:r>
              <a:rPr lang="zh-CN" altLang="zh-CN" sz="2000" dirty="0"/>
              <a:t>区分对象和属性</a:t>
            </a:r>
            <a:endParaRPr lang="en-US" altLang="zh-CN" sz="2000" dirty="0"/>
          </a:p>
          <a:p>
            <a:pPr lvl="1">
              <a:buFont typeface="Wingdings" panose="05000000000000000000" pitchFamily="2" charset="2"/>
              <a:buChar char="Ø"/>
            </a:pPr>
            <a:r>
              <a:rPr lang="zh-CN" altLang="zh-CN" sz="2000" dirty="0"/>
              <a:t>结合对象之间的关系来优化属性</a:t>
            </a:r>
          </a:p>
          <a:p>
            <a:pPr lvl="1">
              <a:buFont typeface="Wingdings" panose="05000000000000000000" pitchFamily="2" charset="2"/>
              <a:buChar char="Ø"/>
            </a:pPr>
            <a:r>
              <a:rPr lang="zh-CN" altLang="zh-CN" sz="2000" dirty="0"/>
              <a:t>避免将类状态设置为类属性</a:t>
            </a:r>
            <a:endParaRPr lang="en-US" altLang="zh-CN" sz="2000" dirty="0"/>
          </a:p>
          <a:p>
            <a:pPr lvl="1">
              <a:buFont typeface="Wingdings" panose="05000000000000000000" pitchFamily="2" charset="2"/>
              <a:buChar char="Ø"/>
            </a:pPr>
            <a:r>
              <a:rPr lang="zh-CN" altLang="zh-CN" sz="2000" dirty="0"/>
              <a:t>避免属性过于细化</a:t>
            </a:r>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26</a:t>
            </a:fld>
            <a:endParaRPr lang="zh-CN" altLang="en-US"/>
          </a:p>
        </p:txBody>
      </p:sp>
    </p:spTree>
    <p:extLst>
      <p:ext uri="{BB962C8B-B14F-4D97-AF65-F5344CB8AC3E}">
        <p14:creationId xmlns:p14="http://schemas.microsoft.com/office/powerpoint/2010/main" val="3759777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r>
              <a:rPr lang="zh-CN" altLang="en-US" dirty="0"/>
              <a:t>（</a:t>
            </a:r>
            <a:r>
              <a:rPr lang="en-US" altLang="zh-CN" dirty="0"/>
              <a:t>3</a:t>
            </a:r>
            <a:r>
              <a:rPr lang="zh-CN" altLang="en-US" dirty="0"/>
              <a:t>）行为建模</a:t>
            </a:r>
            <a:endParaRPr lang="en-US" altLang="zh-CN" dirty="0"/>
          </a:p>
          <a:p>
            <a:r>
              <a:rPr lang="en-US" altLang="zh-CN" sz="2800" dirty="0"/>
              <a:t>        </a:t>
            </a:r>
            <a:r>
              <a:rPr lang="zh-CN" altLang="zh-CN" sz="2800" dirty="0"/>
              <a:t>需求分析人员可以结合对象模型中的类和活动图来编写一系列脚本，通过脚本来描述系统对象为了完成特定的业务逻辑所进行的交互。</a:t>
            </a:r>
            <a:endParaRPr lang="en-US" altLang="zh-CN" sz="2800" dirty="0"/>
          </a:p>
          <a:p>
            <a:endParaRPr lang="en-US" altLang="zh-CN" dirty="0"/>
          </a:p>
          <a:p>
            <a:r>
              <a:rPr lang="en-US" altLang="zh-CN" sz="2800" dirty="0"/>
              <a:t>        </a:t>
            </a:r>
            <a:r>
              <a:rPr lang="zh-CN" altLang="zh-CN" sz="2800" dirty="0"/>
              <a:t>脚本起始于系统外部的输入事件，结束于系统外部的输出事件，且包含业务发生期间的所有系统内部事件。</a:t>
            </a:r>
            <a:endParaRPr lang="en-US" altLang="zh-CN" sz="2800" dirty="0"/>
          </a:p>
          <a:p>
            <a:endParaRPr lang="en-US" altLang="zh-CN" dirty="0"/>
          </a:p>
          <a:p>
            <a:r>
              <a:rPr lang="en-US" altLang="zh-CN" dirty="0"/>
              <a:t>       </a:t>
            </a:r>
            <a:r>
              <a:rPr lang="zh-CN" altLang="zh-CN" dirty="0"/>
              <a:t>事件包括系统内部的所有交互信息，以及系统与外部设备交互信息等；</a:t>
            </a:r>
            <a:endParaRPr lang="en-US" altLang="zh-CN" sz="2800" dirty="0"/>
          </a:p>
          <a:p>
            <a:endParaRPr lang="en-US" altLang="zh-CN" sz="2800" dirty="0"/>
          </a:p>
          <a:p>
            <a:endParaRPr lang="en-US" altLang="zh-CN" dirty="0"/>
          </a:p>
          <a:p>
            <a:endParaRPr lang="zh-CN" altLang="en-US"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27</a:t>
            </a:fld>
            <a:endParaRPr lang="zh-CN" altLang="en-US"/>
          </a:p>
        </p:txBody>
      </p:sp>
    </p:spTree>
    <p:extLst>
      <p:ext uri="{BB962C8B-B14F-4D97-AF65-F5344CB8AC3E}">
        <p14:creationId xmlns:p14="http://schemas.microsoft.com/office/powerpoint/2010/main" val="1671541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r>
              <a:rPr lang="zh-CN" altLang="en-US" dirty="0"/>
              <a:t>（</a:t>
            </a:r>
            <a:r>
              <a:rPr lang="en-US" altLang="zh-CN" dirty="0"/>
              <a:t>3</a:t>
            </a:r>
            <a:r>
              <a:rPr lang="zh-CN" altLang="en-US" dirty="0"/>
              <a:t>）行为建模</a:t>
            </a:r>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28</a:t>
            </a:fld>
            <a:endParaRPr lang="zh-CN" altLang="en-US"/>
          </a:p>
        </p:txBody>
      </p:sp>
      <p:pic>
        <p:nvPicPr>
          <p:cNvPr id="7" name="图片 6">
            <a:extLst>
              <a:ext uri="{FF2B5EF4-FFF2-40B4-BE49-F238E27FC236}">
                <a16:creationId xmlns:a16="http://schemas.microsoft.com/office/drawing/2014/main" id="{2F3E922B-EDC0-484C-A08A-CAD30098F6F6}"/>
              </a:ext>
            </a:extLst>
          </p:cNvPr>
          <p:cNvPicPr/>
          <p:nvPr/>
        </p:nvPicPr>
        <p:blipFill rotWithShape="1">
          <a:blip r:embed="rId2"/>
          <a:srcRect l="4518" t="967" r="6535" b="4480"/>
          <a:stretch/>
        </p:blipFill>
        <p:spPr bwMode="auto">
          <a:xfrm>
            <a:off x="4607285" y="1133007"/>
            <a:ext cx="3441492" cy="5127162"/>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93D840F5-5100-4F33-914B-72B7660EB0C5}"/>
              </a:ext>
            </a:extLst>
          </p:cNvPr>
          <p:cNvSpPr txBox="1"/>
          <p:nvPr/>
        </p:nvSpPr>
        <p:spPr>
          <a:xfrm>
            <a:off x="8508989" y="937151"/>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1406135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r>
              <a:rPr lang="zh-CN" altLang="en-US" dirty="0"/>
              <a:t>（</a:t>
            </a:r>
            <a:r>
              <a:rPr lang="en-US" altLang="zh-CN" dirty="0"/>
              <a:t>4</a:t>
            </a:r>
            <a:r>
              <a:rPr lang="zh-CN" altLang="en-US" dirty="0"/>
              <a:t>）状态建模</a:t>
            </a:r>
            <a:endParaRPr lang="en-US" altLang="zh-CN" dirty="0"/>
          </a:p>
          <a:p>
            <a:r>
              <a:rPr lang="en-US" altLang="zh-CN" dirty="0"/>
              <a:t>      </a:t>
            </a:r>
            <a:r>
              <a:rPr lang="zh-CN" altLang="zh-CN" dirty="0"/>
              <a:t>系统状态</a:t>
            </a:r>
            <a:r>
              <a:rPr lang="zh-CN" altLang="en-US" dirty="0"/>
              <a:t>：</a:t>
            </a:r>
            <a:r>
              <a:rPr lang="zh-CN" altLang="zh-CN" dirty="0"/>
              <a:t>系统的不同运行阶段；</a:t>
            </a:r>
            <a:endParaRPr lang="en-US" altLang="zh-CN" dirty="0"/>
          </a:p>
          <a:p>
            <a:r>
              <a:rPr lang="en-US" altLang="zh-CN" dirty="0"/>
              <a:t>      </a:t>
            </a:r>
            <a:r>
              <a:rPr lang="zh-CN" altLang="zh-CN" dirty="0"/>
              <a:t>对象状态</a:t>
            </a:r>
            <a:r>
              <a:rPr lang="zh-CN" altLang="en-US" dirty="0"/>
              <a:t>：</a:t>
            </a:r>
            <a:r>
              <a:rPr lang="zh-CN" altLang="zh-CN" dirty="0"/>
              <a:t>对象不同的属性值。</a:t>
            </a:r>
            <a:endParaRPr lang="zh-CN" altLang="en-US"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29</a:t>
            </a:fld>
            <a:endParaRPr lang="zh-CN" altLang="en-US"/>
          </a:p>
        </p:txBody>
      </p:sp>
    </p:spTree>
    <p:extLst>
      <p:ext uri="{BB962C8B-B14F-4D97-AF65-F5344CB8AC3E}">
        <p14:creationId xmlns:p14="http://schemas.microsoft.com/office/powerpoint/2010/main" val="2737940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 </a:t>
            </a:r>
            <a:r>
              <a:rPr lang="zh-CN" altLang="en-US" dirty="0"/>
              <a:t>业务用例分析</a:t>
            </a:r>
            <a:endParaRPr lang="en-US" altLang="zh-CN" dirty="0"/>
          </a:p>
        </p:txBody>
      </p:sp>
      <p:sp>
        <p:nvSpPr>
          <p:cNvPr id="3" name="内容占位符 2"/>
          <p:cNvSpPr>
            <a:spLocks noGrp="1"/>
          </p:cNvSpPr>
          <p:nvPr>
            <p:ph idx="1"/>
          </p:nvPr>
        </p:nvSpPr>
        <p:spPr/>
        <p:txBody>
          <a:bodyPr/>
          <a:lstStyle/>
          <a:p>
            <a:r>
              <a:rPr lang="zh-CN" altLang="zh-CN" dirty="0"/>
              <a:t>用例</a:t>
            </a:r>
            <a:r>
              <a:rPr lang="zh-CN" altLang="en-US" dirty="0"/>
              <a:t>：</a:t>
            </a:r>
            <a:r>
              <a:rPr lang="zh-CN" altLang="zh-CN" dirty="0"/>
              <a:t>用户使用目标系统的案例</a:t>
            </a:r>
            <a:endParaRPr lang="zh-CN" altLang="en-US"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a:t>
            </a:fld>
            <a:endParaRPr lang="zh-CN" altLang="en-US"/>
          </a:p>
        </p:txBody>
      </p:sp>
      <p:pic>
        <p:nvPicPr>
          <p:cNvPr id="7" name="图片 6">
            <a:extLst>
              <a:ext uri="{FF2B5EF4-FFF2-40B4-BE49-F238E27FC236}">
                <a16:creationId xmlns:a16="http://schemas.microsoft.com/office/drawing/2014/main" id="{F770C2B8-E117-4498-8C51-1775DFDA6AB2}"/>
              </a:ext>
            </a:extLst>
          </p:cNvPr>
          <p:cNvPicPr/>
          <p:nvPr/>
        </p:nvPicPr>
        <p:blipFill rotWithShape="1">
          <a:blip r:embed="rId2"/>
          <a:srcRect l="4914" t="4888" r="11904" b="35067"/>
          <a:stretch/>
        </p:blipFill>
        <p:spPr bwMode="auto">
          <a:xfrm>
            <a:off x="3304359" y="2182118"/>
            <a:ext cx="4540562" cy="11790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2354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r>
              <a:rPr lang="zh-CN" altLang="en-US" dirty="0"/>
              <a:t>系统状态案例</a:t>
            </a:r>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30</a:t>
            </a:fld>
            <a:endParaRPr lang="zh-CN" altLang="en-US"/>
          </a:p>
        </p:txBody>
      </p:sp>
      <p:pic>
        <p:nvPicPr>
          <p:cNvPr id="7" name="图片 6">
            <a:extLst>
              <a:ext uri="{FF2B5EF4-FFF2-40B4-BE49-F238E27FC236}">
                <a16:creationId xmlns:a16="http://schemas.microsoft.com/office/drawing/2014/main" id="{AD7A38C4-5A13-77D0-DEFE-D51DA9117E56}"/>
              </a:ext>
            </a:extLst>
          </p:cNvPr>
          <p:cNvPicPr/>
          <p:nvPr/>
        </p:nvPicPr>
        <p:blipFill rotWithShape="1">
          <a:blip r:embed="rId2"/>
          <a:srcRect l="1469" t="7012" r="7725" b="41177"/>
          <a:stretch/>
        </p:blipFill>
        <p:spPr bwMode="auto">
          <a:xfrm>
            <a:off x="2151315" y="2815422"/>
            <a:ext cx="7889370" cy="833438"/>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A77B3E29-2AFC-B49B-70EC-99683B8F990A}"/>
              </a:ext>
            </a:extLst>
          </p:cNvPr>
          <p:cNvSpPr txBox="1"/>
          <p:nvPr/>
        </p:nvSpPr>
        <p:spPr>
          <a:xfrm>
            <a:off x="8508989" y="937151"/>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695631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r>
              <a:rPr lang="zh-CN" altLang="zh-CN" dirty="0"/>
              <a:t>抓包软件类的状态图</a:t>
            </a:r>
            <a:r>
              <a:rPr lang="zh-CN" altLang="en-US" dirty="0"/>
              <a:t>案例</a:t>
            </a:r>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31</a:t>
            </a:fld>
            <a:endParaRPr lang="zh-CN" altLang="en-US"/>
          </a:p>
        </p:txBody>
      </p:sp>
      <p:sp>
        <p:nvSpPr>
          <p:cNvPr id="7" name="文本框 6">
            <a:extLst>
              <a:ext uri="{FF2B5EF4-FFF2-40B4-BE49-F238E27FC236}">
                <a16:creationId xmlns:a16="http://schemas.microsoft.com/office/drawing/2014/main" id="{2D2524FF-27A1-005B-2032-9AF930B9D33E}"/>
              </a:ext>
            </a:extLst>
          </p:cNvPr>
          <p:cNvSpPr txBox="1"/>
          <p:nvPr/>
        </p:nvSpPr>
        <p:spPr>
          <a:xfrm>
            <a:off x="8508989" y="937151"/>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pic>
        <p:nvPicPr>
          <p:cNvPr id="8" name="图片 7">
            <a:extLst>
              <a:ext uri="{FF2B5EF4-FFF2-40B4-BE49-F238E27FC236}">
                <a16:creationId xmlns:a16="http://schemas.microsoft.com/office/drawing/2014/main" id="{9CBF92CE-5881-6D71-A901-9F3388E2D601}"/>
              </a:ext>
            </a:extLst>
          </p:cNvPr>
          <p:cNvPicPr/>
          <p:nvPr/>
        </p:nvPicPr>
        <p:blipFill rotWithShape="1">
          <a:blip r:embed="rId2"/>
          <a:srcRect l="847" r="3827" b="18617"/>
          <a:stretch/>
        </p:blipFill>
        <p:spPr bwMode="auto">
          <a:xfrm>
            <a:off x="920862" y="2392912"/>
            <a:ext cx="10594337" cy="19646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74884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r>
              <a:rPr lang="zh-CN" altLang="en-US" dirty="0"/>
              <a:t>（</a:t>
            </a:r>
            <a:r>
              <a:rPr lang="en-US" altLang="zh-CN" dirty="0"/>
              <a:t>5</a:t>
            </a:r>
            <a:r>
              <a:rPr lang="zh-CN" altLang="en-US" dirty="0"/>
              <a:t>）划分内容主题</a:t>
            </a:r>
            <a:endParaRPr lang="en-US" altLang="zh-CN" dirty="0"/>
          </a:p>
          <a:p>
            <a:r>
              <a:rPr lang="zh-CN" altLang="zh-CN" sz="2800" dirty="0"/>
              <a:t>主题</a:t>
            </a:r>
            <a:r>
              <a:rPr lang="zh-CN" altLang="en-US" dirty="0"/>
              <a:t>（现实世界） </a:t>
            </a:r>
            <a:r>
              <a:rPr lang="zh-CN" altLang="en-US" sz="2800" dirty="0"/>
              <a:t>：</a:t>
            </a:r>
            <a:r>
              <a:rPr lang="zh-CN" altLang="zh-CN" sz="2800" dirty="0"/>
              <a:t>针对某一类事情或者事物的聚合</a:t>
            </a:r>
            <a:r>
              <a:rPr lang="zh-CN" altLang="en-US" sz="2800" dirty="0"/>
              <a:t>。</a:t>
            </a:r>
            <a:endParaRPr lang="en-US" altLang="zh-CN" sz="2800" dirty="0"/>
          </a:p>
          <a:p>
            <a:r>
              <a:rPr lang="zh-CN" altLang="zh-CN" dirty="0"/>
              <a:t>主题</a:t>
            </a:r>
            <a:r>
              <a:rPr lang="zh-CN" altLang="en-US" dirty="0"/>
              <a:t>（</a:t>
            </a:r>
            <a:r>
              <a:rPr lang="zh-CN" altLang="zh-CN" dirty="0"/>
              <a:t>面向对象</a:t>
            </a:r>
            <a:r>
              <a:rPr lang="zh-CN" altLang="en-US" dirty="0"/>
              <a:t>）：</a:t>
            </a:r>
            <a:r>
              <a:rPr lang="zh-CN" altLang="zh-CN" dirty="0"/>
              <a:t>一组具有较强联系的类组成类集合。</a:t>
            </a:r>
            <a:endParaRPr lang="en-US" altLang="zh-CN" dirty="0"/>
          </a:p>
          <a:p>
            <a:endParaRPr lang="en-US" altLang="zh-CN" dirty="0"/>
          </a:p>
          <a:p>
            <a:r>
              <a:rPr lang="zh-CN" altLang="en-US" dirty="0"/>
              <a:t>主题划分方式</a:t>
            </a:r>
            <a:endParaRPr lang="en-US" altLang="zh-CN" dirty="0"/>
          </a:p>
          <a:p>
            <a:pPr>
              <a:buFont typeface="Wingdings" panose="05000000000000000000" pitchFamily="2" charset="2"/>
              <a:buChar char="Ø"/>
            </a:pPr>
            <a:r>
              <a:rPr lang="zh-CN" altLang="zh-CN" dirty="0"/>
              <a:t>自底向上划分主题</a:t>
            </a:r>
            <a:endParaRPr lang="en-US" altLang="zh-CN" dirty="0"/>
          </a:p>
          <a:p>
            <a:pPr>
              <a:buFont typeface="Wingdings" panose="05000000000000000000" pitchFamily="2" charset="2"/>
              <a:buChar char="Ø"/>
            </a:pPr>
            <a:r>
              <a:rPr lang="zh-CN" altLang="zh-CN" dirty="0"/>
              <a:t>自顶向下划分主题</a:t>
            </a:r>
          </a:p>
          <a:p>
            <a:endParaRPr lang="en-US" altLang="zh-CN" dirty="0"/>
          </a:p>
          <a:p>
            <a:r>
              <a:rPr lang="zh-CN" altLang="zh-CN" sz="2800" dirty="0"/>
              <a:t>主题划分</a:t>
            </a:r>
            <a:r>
              <a:rPr lang="zh-CN" altLang="en-US" sz="2800" dirty="0"/>
              <a:t>原则：</a:t>
            </a:r>
            <a:r>
              <a:rPr lang="zh-CN" altLang="zh-CN" sz="2800" dirty="0"/>
              <a:t>使不同主题内的对象相互依赖和交互最少。</a:t>
            </a:r>
            <a:endParaRPr lang="en-US" altLang="zh-CN" dirty="0"/>
          </a:p>
          <a:p>
            <a:pPr marL="0" indent="0">
              <a:buNone/>
            </a:pPr>
            <a:endParaRPr lang="zh-CN" altLang="en-US"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32</a:t>
            </a:fld>
            <a:endParaRPr lang="zh-CN" altLang="en-US"/>
          </a:p>
        </p:txBody>
      </p:sp>
    </p:spTree>
    <p:extLst>
      <p:ext uri="{BB962C8B-B14F-4D97-AF65-F5344CB8AC3E}">
        <p14:creationId xmlns:p14="http://schemas.microsoft.com/office/powerpoint/2010/main" val="1725699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r>
              <a:rPr lang="zh-CN" altLang="en-US" dirty="0"/>
              <a:t>抓包分析软件主题划分案例</a:t>
            </a:r>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33</a:t>
            </a:fld>
            <a:endParaRPr lang="zh-CN" altLang="en-US"/>
          </a:p>
        </p:txBody>
      </p:sp>
      <p:sp>
        <p:nvSpPr>
          <p:cNvPr id="7" name="矩形 6">
            <a:extLst>
              <a:ext uri="{FF2B5EF4-FFF2-40B4-BE49-F238E27FC236}">
                <a16:creationId xmlns:a16="http://schemas.microsoft.com/office/drawing/2014/main" id="{8FDD3638-C7F8-CEC6-EE91-972B6C144656}"/>
              </a:ext>
            </a:extLst>
          </p:cNvPr>
          <p:cNvSpPr/>
          <p:nvPr/>
        </p:nvSpPr>
        <p:spPr>
          <a:xfrm>
            <a:off x="2195899" y="1912373"/>
            <a:ext cx="7800202" cy="3928685"/>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腾讯体 W3" panose="020C04030202040F0204" pitchFamily="34" charset="-122"/>
              <a:ea typeface="腾讯体 W3" panose="020C04030202040F0204" pitchFamily="34" charset="-122"/>
            </a:endParaRPr>
          </a:p>
        </p:txBody>
      </p:sp>
      <p:sp>
        <p:nvSpPr>
          <p:cNvPr id="8" name="文本框 7">
            <a:extLst>
              <a:ext uri="{FF2B5EF4-FFF2-40B4-BE49-F238E27FC236}">
                <a16:creationId xmlns:a16="http://schemas.microsoft.com/office/drawing/2014/main" id="{B040CFD1-0929-B062-F975-F6AA64CBB43B}"/>
              </a:ext>
            </a:extLst>
          </p:cNvPr>
          <p:cNvSpPr txBox="1"/>
          <p:nvPr/>
        </p:nvSpPr>
        <p:spPr>
          <a:xfrm>
            <a:off x="4919943" y="2132606"/>
            <a:ext cx="2762460" cy="584775"/>
          </a:xfrm>
          <a:prstGeom prst="rect">
            <a:avLst/>
          </a:prstGeom>
          <a:noFill/>
        </p:spPr>
        <p:txBody>
          <a:bodyPr wrap="square">
            <a:spAutoFit/>
          </a:bodyPr>
          <a:lstStyle/>
          <a:p>
            <a:r>
              <a:rPr lang="zh-CN" altLang="en-US" sz="3200" dirty="0">
                <a:latin typeface="腾讯体 W3" panose="020C04030202040F0204" pitchFamily="34" charset="-122"/>
                <a:ea typeface="腾讯体 W3" panose="020C04030202040F0204" pitchFamily="34" charset="-122"/>
              </a:rPr>
              <a:t>抓包分析软件</a:t>
            </a:r>
          </a:p>
        </p:txBody>
      </p:sp>
      <p:sp>
        <p:nvSpPr>
          <p:cNvPr id="9" name="矩形 8">
            <a:extLst>
              <a:ext uri="{FF2B5EF4-FFF2-40B4-BE49-F238E27FC236}">
                <a16:creationId xmlns:a16="http://schemas.microsoft.com/office/drawing/2014/main" id="{F14EB347-D31D-31D4-CE9D-714806C0FBA7}"/>
              </a:ext>
            </a:extLst>
          </p:cNvPr>
          <p:cNvSpPr/>
          <p:nvPr/>
        </p:nvSpPr>
        <p:spPr>
          <a:xfrm>
            <a:off x="2722803" y="3033754"/>
            <a:ext cx="2460569" cy="92259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zh-CN" sz="2400" dirty="0">
                <a:latin typeface="腾讯体 W3" panose="020C04030202040F0204" pitchFamily="34" charset="-122"/>
                <a:ea typeface="腾讯体 W3" panose="020C04030202040F0204" pitchFamily="34" charset="-122"/>
              </a:rPr>
              <a:t>获取网卡信息</a:t>
            </a:r>
            <a:endParaRPr lang="zh-CN" altLang="en-US" sz="2400" dirty="0">
              <a:latin typeface="腾讯体 W3" panose="020C04030202040F0204" pitchFamily="34" charset="-122"/>
              <a:ea typeface="腾讯体 W3" panose="020C04030202040F0204" pitchFamily="34" charset="-122"/>
            </a:endParaRPr>
          </a:p>
        </p:txBody>
      </p:sp>
      <p:sp>
        <p:nvSpPr>
          <p:cNvPr id="10" name="矩形 9">
            <a:extLst>
              <a:ext uri="{FF2B5EF4-FFF2-40B4-BE49-F238E27FC236}">
                <a16:creationId xmlns:a16="http://schemas.microsoft.com/office/drawing/2014/main" id="{B40E9134-DA02-BE05-509E-35A54BB09151}"/>
              </a:ext>
            </a:extLst>
          </p:cNvPr>
          <p:cNvSpPr/>
          <p:nvPr/>
        </p:nvSpPr>
        <p:spPr>
          <a:xfrm>
            <a:off x="2727721" y="4401410"/>
            <a:ext cx="2460569" cy="9225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zh-CN" sz="2400" dirty="0">
                <a:latin typeface="腾讯体 W3" panose="020C04030202040F0204" pitchFamily="34" charset="-122"/>
                <a:ea typeface="腾讯体 W3" panose="020C04030202040F0204" pitchFamily="34" charset="-122"/>
              </a:rPr>
              <a:t>数据包统计分析</a:t>
            </a:r>
            <a:endParaRPr lang="zh-CN" altLang="en-US" sz="2400" dirty="0">
              <a:latin typeface="腾讯体 W3" panose="020C04030202040F0204" pitchFamily="34" charset="-122"/>
              <a:ea typeface="腾讯体 W3" panose="020C04030202040F0204" pitchFamily="34" charset="-122"/>
            </a:endParaRPr>
          </a:p>
        </p:txBody>
      </p:sp>
      <p:sp>
        <p:nvSpPr>
          <p:cNvPr id="11" name="矩形 10">
            <a:extLst>
              <a:ext uri="{FF2B5EF4-FFF2-40B4-BE49-F238E27FC236}">
                <a16:creationId xmlns:a16="http://schemas.microsoft.com/office/drawing/2014/main" id="{537656E9-69A5-5B7D-53E3-4450F62048C5}"/>
              </a:ext>
            </a:extLst>
          </p:cNvPr>
          <p:cNvSpPr/>
          <p:nvPr/>
        </p:nvSpPr>
        <p:spPr>
          <a:xfrm>
            <a:off x="7351223" y="4401410"/>
            <a:ext cx="2460569" cy="92259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dirty="0">
                <a:latin typeface="腾讯体 W3" panose="020C04030202040F0204" pitchFamily="34" charset="-122"/>
                <a:ea typeface="腾讯体 W3" panose="020C04030202040F0204" pitchFamily="34" charset="-122"/>
              </a:rPr>
              <a:t>数据包存档</a:t>
            </a:r>
            <a:endParaRPr lang="zh-CN" altLang="en-US" sz="2400" dirty="0">
              <a:latin typeface="腾讯体 W3" panose="020C04030202040F0204" pitchFamily="34" charset="-122"/>
              <a:ea typeface="腾讯体 W3" panose="020C04030202040F0204" pitchFamily="34" charset="-122"/>
            </a:endParaRPr>
          </a:p>
        </p:txBody>
      </p:sp>
      <p:sp>
        <p:nvSpPr>
          <p:cNvPr id="12" name="矩形 11">
            <a:extLst>
              <a:ext uri="{FF2B5EF4-FFF2-40B4-BE49-F238E27FC236}">
                <a16:creationId xmlns:a16="http://schemas.microsoft.com/office/drawing/2014/main" id="{810A6FFC-74CA-7580-18EC-B4B11C74F1C6}"/>
              </a:ext>
            </a:extLst>
          </p:cNvPr>
          <p:cNvSpPr/>
          <p:nvPr/>
        </p:nvSpPr>
        <p:spPr>
          <a:xfrm>
            <a:off x="7346305" y="3033754"/>
            <a:ext cx="2460569" cy="92259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zh-CN" sz="2400" dirty="0">
                <a:latin typeface="腾讯体 W3" panose="020C04030202040F0204" pitchFamily="34" charset="-122"/>
                <a:ea typeface="腾讯体 W3" panose="020C04030202040F0204" pitchFamily="34" charset="-122"/>
              </a:rPr>
              <a:t>捕获数据包</a:t>
            </a:r>
            <a:endParaRPr lang="zh-CN" altLang="en-US" sz="2400" dirty="0">
              <a:latin typeface="腾讯体 W3" panose="020C04030202040F0204" pitchFamily="34" charset="-122"/>
              <a:ea typeface="腾讯体 W3" panose="020C04030202040F0204" pitchFamily="34" charset="-122"/>
            </a:endParaRPr>
          </a:p>
        </p:txBody>
      </p:sp>
      <p:sp>
        <p:nvSpPr>
          <p:cNvPr id="13" name="文本框 12">
            <a:extLst>
              <a:ext uri="{FF2B5EF4-FFF2-40B4-BE49-F238E27FC236}">
                <a16:creationId xmlns:a16="http://schemas.microsoft.com/office/drawing/2014/main" id="{37E59070-A40C-D64E-4816-78438CD65F14}"/>
              </a:ext>
            </a:extLst>
          </p:cNvPr>
          <p:cNvSpPr txBox="1"/>
          <p:nvPr/>
        </p:nvSpPr>
        <p:spPr>
          <a:xfrm>
            <a:off x="8508989" y="937151"/>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007845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3" name="内容占位符 2"/>
          <p:cNvSpPr>
            <a:spLocks noGrp="1"/>
          </p:cNvSpPr>
          <p:nvPr>
            <p:ph idx="1"/>
          </p:nvPr>
        </p:nvSpPr>
        <p:spPr/>
        <p:txBody>
          <a:bodyPr/>
          <a:lstStyle/>
          <a:p>
            <a:pPr marL="0" indent="0">
              <a:buNone/>
            </a:pPr>
            <a:r>
              <a:rPr lang="zh-CN" altLang="en-US" dirty="0"/>
              <a:t>（</a:t>
            </a:r>
            <a:r>
              <a:rPr lang="en-US" altLang="zh-CN" dirty="0"/>
              <a:t>6</a:t>
            </a:r>
            <a:r>
              <a:rPr lang="zh-CN" altLang="en-US" dirty="0"/>
              <a:t>）分析模型完善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a:t>
            </a:r>
            <a:r>
              <a:rPr lang="zh-CN" altLang="zh-CN" dirty="0"/>
              <a:t>当分析模型中的类，以及类的属性、方法、关系分析完成以后，需求分析人员可以结合用例描述和活动描述对完成的分析模型进行反复审查，降低由于需求获取不准确带来的模型缺陷。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indent="0">
              <a:lnSpc>
                <a:spcPct val="100000"/>
              </a:lnSpc>
              <a:spcBef>
                <a:spcPts val="0"/>
              </a:spcBef>
              <a:spcAft>
                <a:spcPts val="0"/>
              </a:spcAft>
              <a:buClrTx/>
              <a:buSzTx/>
              <a:buNone/>
              <a:defRPr/>
            </a:pPr>
            <a:r>
              <a:rPr lang="en-US" altLang="zh-CN" dirty="0"/>
              <a:t>        </a:t>
            </a:r>
            <a:r>
              <a:rPr lang="zh-CN" altLang="zh-CN" dirty="0"/>
              <a:t>在对模型进行修改时，需求分析人员可以结合领域知识，在分析模型中增加相应的类来完善需求分析内容。</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34</a:t>
            </a:fld>
            <a:endParaRPr lang="zh-CN" altLang="en-US"/>
          </a:p>
        </p:txBody>
      </p:sp>
    </p:spTree>
    <p:extLst>
      <p:ext uri="{BB962C8B-B14F-4D97-AF65-F5344CB8AC3E}">
        <p14:creationId xmlns:p14="http://schemas.microsoft.com/office/powerpoint/2010/main" val="3853006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35</a:t>
            </a:fld>
            <a:endParaRPr lang="zh-CN" altLang="en-US"/>
          </a:p>
        </p:txBody>
      </p:sp>
      <p:pic>
        <p:nvPicPr>
          <p:cNvPr id="7" name="内容占位符 6">
            <a:extLst>
              <a:ext uri="{FF2B5EF4-FFF2-40B4-BE49-F238E27FC236}">
                <a16:creationId xmlns:a16="http://schemas.microsoft.com/office/drawing/2014/main" id="{5E2B0A64-481A-5072-E69C-9F67D8D4CDC4}"/>
              </a:ext>
            </a:extLst>
          </p:cNvPr>
          <p:cNvPicPr>
            <a:picLocks noGrp="1" noChangeAspect="1"/>
          </p:cNvPicPr>
          <p:nvPr>
            <p:ph idx="1"/>
          </p:nvPr>
        </p:nvPicPr>
        <p:blipFill>
          <a:blip r:embed="rId2"/>
          <a:stretch>
            <a:fillRect/>
          </a:stretch>
        </p:blipFill>
        <p:spPr>
          <a:xfrm>
            <a:off x="1311615" y="1111097"/>
            <a:ext cx="9568770" cy="5176837"/>
          </a:xfrm>
          <a:prstGeom prst="rect">
            <a:avLst/>
          </a:prstGeom>
        </p:spPr>
      </p:pic>
      <p:sp>
        <p:nvSpPr>
          <p:cNvPr id="9" name="文本框 8">
            <a:extLst>
              <a:ext uri="{FF2B5EF4-FFF2-40B4-BE49-F238E27FC236}">
                <a16:creationId xmlns:a16="http://schemas.microsoft.com/office/drawing/2014/main" id="{639C0085-5A17-D98B-F96F-5474A354C7E5}"/>
              </a:ext>
            </a:extLst>
          </p:cNvPr>
          <p:cNvSpPr txBox="1"/>
          <p:nvPr/>
        </p:nvSpPr>
        <p:spPr>
          <a:xfrm>
            <a:off x="269526" y="939246"/>
            <a:ext cx="1655507" cy="461665"/>
          </a:xfrm>
          <a:prstGeom prst="rect">
            <a:avLst/>
          </a:prstGeom>
          <a:solidFill>
            <a:srgbClr val="7030A0"/>
          </a:solidFill>
        </p:spPr>
        <p:txBody>
          <a:bodyPr wrap="square">
            <a:spAutoFit/>
          </a:bodyPr>
          <a:lstStyle/>
          <a:p>
            <a:r>
              <a:rPr lang="zh-CN" altLang="en-US" sz="2400" dirty="0">
                <a:solidFill>
                  <a:schemeClr val="bg1"/>
                </a:solidFill>
                <a:latin typeface="腾讯体 W3" panose="020C04030202040F0204" pitchFamily="34" charset="-122"/>
                <a:ea typeface="腾讯体 W3" panose="020C04030202040F0204" pitchFamily="34" charset="-122"/>
              </a:rPr>
              <a:t>原始模型：</a:t>
            </a:r>
          </a:p>
        </p:txBody>
      </p:sp>
    </p:spTree>
    <p:extLst>
      <p:ext uri="{BB962C8B-B14F-4D97-AF65-F5344CB8AC3E}">
        <p14:creationId xmlns:p14="http://schemas.microsoft.com/office/powerpoint/2010/main" val="1469321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endParaRPr lang="en-US" altLang="zh-CN"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36</a:t>
            </a:fld>
            <a:endParaRPr lang="zh-CN" altLang="en-US"/>
          </a:p>
        </p:txBody>
      </p:sp>
      <p:pic>
        <p:nvPicPr>
          <p:cNvPr id="7" name="内容占位符 6">
            <a:extLst>
              <a:ext uri="{FF2B5EF4-FFF2-40B4-BE49-F238E27FC236}">
                <a16:creationId xmlns:a16="http://schemas.microsoft.com/office/drawing/2014/main" id="{BD5B2E1F-3DE5-CFD7-4021-5A244B873485}"/>
              </a:ext>
            </a:extLst>
          </p:cNvPr>
          <p:cNvPicPr>
            <a:picLocks noGrp="1" noChangeAspect="1"/>
          </p:cNvPicPr>
          <p:nvPr>
            <p:ph idx="1"/>
          </p:nvPr>
        </p:nvPicPr>
        <p:blipFill>
          <a:blip r:embed="rId2"/>
          <a:stretch>
            <a:fillRect/>
          </a:stretch>
        </p:blipFill>
        <p:spPr>
          <a:xfrm>
            <a:off x="1255259" y="963613"/>
            <a:ext cx="9568770" cy="5176837"/>
          </a:xfrm>
          <a:prstGeom prst="rect">
            <a:avLst/>
          </a:prstGeom>
        </p:spPr>
      </p:pic>
      <p:sp>
        <p:nvSpPr>
          <p:cNvPr id="8" name="文本框 7">
            <a:extLst>
              <a:ext uri="{FF2B5EF4-FFF2-40B4-BE49-F238E27FC236}">
                <a16:creationId xmlns:a16="http://schemas.microsoft.com/office/drawing/2014/main" id="{563689DB-4A80-CB59-4551-A1A09DCB843D}"/>
              </a:ext>
            </a:extLst>
          </p:cNvPr>
          <p:cNvSpPr txBox="1"/>
          <p:nvPr/>
        </p:nvSpPr>
        <p:spPr>
          <a:xfrm>
            <a:off x="144281" y="5797797"/>
            <a:ext cx="10041938" cy="461665"/>
          </a:xfrm>
          <a:prstGeom prst="rect">
            <a:avLst/>
          </a:prstGeom>
          <a:solidFill>
            <a:srgbClr val="00B050"/>
          </a:solidFill>
        </p:spPr>
        <p:txBody>
          <a:bodyPr wrap="square">
            <a:spAutoFit/>
          </a:bodyPr>
          <a:lstStyle/>
          <a:p>
            <a:r>
              <a:rPr lang="zh-CN" altLang="en-US" sz="2400" dirty="0">
                <a:solidFill>
                  <a:schemeClr val="bg1"/>
                </a:solidFill>
                <a:latin typeface="腾讯体 W3" panose="020C04030202040F0204" pitchFamily="34" charset="-122"/>
                <a:ea typeface="腾讯体 W3" panose="020C04030202040F0204" pitchFamily="34" charset="-122"/>
              </a:rPr>
              <a:t>优化</a:t>
            </a:r>
            <a:r>
              <a:rPr lang="en-US" altLang="zh-CN" sz="2400" dirty="0">
                <a:solidFill>
                  <a:schemeClr val="bg1"/>
                </a:solidFill>
                <a:latin typeface="腾讯体 W3" panose="020C04030202040F0204" pitchFamily="34" charset="-122"/>
                <a:ea typeface="腾讯体 W3" panose="020C04030202040F0204" pitchFamily="34" charset="-122"/>
              </a:rPr>
              <a:t>1</a:t>
            </a:r>
            <a:r>
              <a:rPr lang="zh-CN" altLang="en-US" sz="2400" dirty="0">
                <a:solidFill>
                  <a:schemeClr val="bg1"/>
                </a:solidFill>
                <a:latin typeface="腾讯体 W3" panose="020C04030202040F0204" pitchFamily="34" charset="-122"/>
                <a:ea typeface="腾讯体 W3" panose="020C04030202040F0204" pitchFamily="34" charset="-122"/>
              </a:rPr>
              <a:t>：在抓包分析软件的分析模型中增加捕获网络数据包的抓包管理类。</a:t>
            </a:r>
          </a:p>
        </p:txBody>
      </p:sp>
    </p:spTree>
    <p:extLst>
      <p:ext uri="{BB962C8B-B14F-4D97-AF65-F5344CB8AC3E}">
        <p14:creationId xmlns:p14="http://schemas.microsoft.com/office/powerpoint/2010/main" val="2589224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37</a:t>
            </a:fld>
            <a:endParaRPr lang="zh-CN" altLang="en-US"/>
          </a:p>
        </p:txBody>
      </p:sp>
      <p:pic>
        <p:nvPicPr>
          <p:cNvPr id="7" name="内容占位符 6">
            <a:extLst>
              <a:ext uri="{FF2B5EF4-FFF2-40B4-BE49-F238E27FC236}">
                <a16:creationId xmlns:a16="http://schemas.microsoft.com/office/drawing/2014/main" id="{196E6DA2-F920-07F3-B28A-78D6CC6B6F02}"/>
              </a:ext>
            </a:extLst>
          </p:cNvPr>
          <p:cNvPicPr>
            <a:picLocks noGrp="1" noChangeAspect="1"/>
          </p:cNvPicPr>
          <p:nvPr>
            <p:ph idx="1"/>
          </p:nvPr>
        </p:nvPicPr>
        <p:blipFill>
          <a:blip r:embed="rId2"/>
          <a:stretch>
            <a:fillRect/>
          </a:stretch>
        </p:blipFill>
        <p:spPr>
          <a:xfrm>
            <a:off x="1153839" y="963613"/>
            <a:ext cx="9771610" cy="5176837"/>
          </a:xfrm>
          <a:prstGeom prst="rect">
            <a:avLst/>
          </a:prstGeom>
        </p:spPr>
      </p:pic>
      <p:sp>
        <p:nvSpPr>
          <p:cNvPr id="9" name="文本框 8">
            <a:extLst>
              <a:ext uri="{FF2B5EF4-FFF2-40B4-BE49-F238E27FC236}">
                <a16:creationId xmlns:a16="http://schemas.microsoft.com/office/drawing/2014/main" id="{010D0BCC-368B-F1B3-79E4-E78A97372835}"/>
              </a:ext>
            </a:extLst>
          </p:cNvPr>
          <p:cNvSpPr txBox="1"/>
          <p:nvPr/>
        </p:nvSpPr>
        <p:spPr>
          <a:xfrm>
            <a:off x="144281" y="5797797"/>
            <a:ext cx="10518803" cy="461665"/>
          </a:xfrm>
          <a:prstGeom prst="rect">
            <a:avLst/>
          </a:prstGeom>
          <a:solidFill>
            <a:srgbClr val="002060"/>
          </a:solidFill>
        </p:spPr>
        <p:txBody>
          <a:bodyPr wrap="square">
            <a:spAutoFit/>
          </a:bodyPr>
          <a:lstStyle/>
          <a:p>
            <a:r>
              <a:rPr lang="zh-CN" altLang="en-US" sz="2400" dirty="0">
                <a:solidFill>
                  <a:schemeClr val="bg1"/>
                </a:solidFill>
                <a:latin typeface="腾讯体 W3" panose="020C04030202040F0204" pitchFamily="34" charset="-122"/>
                <a:ea typeface="腾讯体 W3" panose="020C04030202040F0204" pitchFamily="34" charset="-122"/>
              </a:rPr>
              <a:t>优化</a:t>
            </a:r>
            <a:r>
              <a:rPr lang="en-US" altLang="zh-CN" sz="2400" dirty="0">
                <a:solidFill>
                  <a:schemeClr val="bg1"/>
                </a:solidFill>
                <a:latin typeface="腾讯体 W3" panose="020C04030202040F0204" pitchFamily="34" charset="-122"/>
                <a:ea typeface="腾讯体 W3" panose="020C04030202040F0204" pitchFamily="34" charset="-122"/>
              </a:rPr>
              <a:t>2</a:t>
            </a:r>
            <a:r>
              <a:rPr lang="zh-CN" altLang="en-US" sz="2400" dirty="0">
                <a:solidFill>
                  <a:schemeClr val="bg1"/>
                </a:solidFill>
                <a:latin typeface="腾讯体 W3" panose="020C04030202040F0204" pitchFamily="34" charset="-122"/>
                <a:ea typeface="腾讯体 W3" panose="020C04030202040F0204" pitchFamily="34" charset="-122"/>
              </a:rPr>
              <a:t>：抓包分析软件可以分解为软件管理后台，以及抓包部分和展示部分。</a:t>
            </a:r>
          </a:p>
        </p:txBody>
      </p:sp>
    </p:spTree>
    <p:extLst>
      <p:ext uri="{BB962C8B-B14F-4D97-AF65-F5344CB8AC3E}">
        <p14:creationId xmlns:p14="http://schemas.microsoft.com/office/powerpoint/2010/main" val="2702968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分析模型</a:t>
            </a:r>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38</a:t>
            </a:fld>
            <a:endParaRPr lang="zh-CN" altLang="en-US"/>
          </a:p>
        </p:txBody>
      </p:sp>
      <p:sp>
        <p:nvSpPr>
          <p:cNvPr id="9" name="文本框 8">
            <a:extLst>
              <a:ext uri="{FF2B5EF4-FFF2-40B4-BE49-F238E27FC236}">
                <a16:creationId xmlns:a16="http://schemas.microsoft.com/office/drawing/2014/main" id="{010D0BCC-368B-F1B3-79E4-E78A97372835}"/>
              </a:ext>
            </a:extLst>
          </p:cNvPr>
          <p:cNvSpPr txBox="1"/>
          <p:nvPr/>
        </p:nvSpPr>
        <p:spPr>
          <a:xfrm>
            <a:off x="144282" y="5797797"/>
            <a:ext cx="8129564" cy="461665"/>
          </a:xfrm>
          <a:prstGeom prst="rect">
            <a:avLst/>
          </a:prstGeom>
          <a:solidFill>
            <a:srgbClr val="C00000"/>
          </a:solidFill>
        </p:spPr>
        <p:txBody>
          <a:bodyPr wrap="square">
            <a:spAutoFit/>
          </a:bodyPr>
          <a:lstStyle/>
          <a:p>
            <a:r>
              <a:rPr lang="zh-CN" altLang="en-US" sz="2400" dirty="0">
                <a:solidFill>
                  <a:schemeClr val="bg1"/>
                </a:solidFill>
                <a:latin typeface="腾讯体 W3" panose="020C04030202040F0204" pitchFamily="34" charset="-122"/>
                <a:ea typeface="腾讯体 W3" panose="020C04030202040F0204" pitchFamily="34" charset="-122"/>
              </a:rPr>
              <a:t>优化</a:t>
            </a:r>
            <a:r>
              <a:rPr lang="en-US" altLang="zh-CN" sz="2400" dirty="0">
                <a:solidFill>
                  <a:schemeClr val="bg1"/>
                </a:solidFill>
                <a:latin typeface="腾讯体 W3" panose="020C04030202040F0204" pitchFamily="34" charset="-122"/>
                <a:ea typeface="腾讯体 W3" panose="020C04030202040F0204" pitchFamily="34" charset="-122"/>
              </a:rPr>
              <a:t>3</a:t>
            </a:r>
            <a:r>
              <a:rPr lang="zh-CN" altLang="en-US" sz="2400" dirty="0">
                <a:solidFill>
                  <a:schemeClr val="bg1"/>
                </a:solidFill>
                <a:latin typeface="腾讯体 W3" panose="020C04030202040F0204" pitchFamily="34" charset="-122"/>
                <a:ea typeface="腾讯体 W3" panose="020C04030202040F0204" pitchFamily="34" charset="-122"/>
              </a:rPr>
              <a:t>：删除抓包分析软件分析模型中的协议类、</a:t>
            </a:r>
            <a:r>
              <a:rPr lang="en-US" altLang="zh-CN" sz="2400" dirty="0">
                <a:solidFill>
                  <a:schemeClr val="bg1"/>
                </a:solidFill>
                <a:latin typeface="腾讯体 W3" panose="020C04030202040F0204" pitchFamily="34" charset="-122"/>
                <a:ea typeface="腾讯体 W3" panose="020C04030202040F0204" pitchFamily="34" charset="-122"/>
              </a:rPr>
              <a:t>HTTP</a:t>
            </a:r>
            <a:r>
              <a:rPr lang="zh-CN" altLang="en-US" sz="2400" dirty="0">
                <a:solidFill>
                  <a:schemeClr val="bg1"/>
                </a:solidFill>
                <a:latin typeface="腾讯体 W3" panose="020C04030202040F0204" pitchFamily="34" charset="-122"/>
                <a:ea typeface="腾讯体 W3" panose="020C04030202040F0204" pitchFamily="34" charset="-122"/>
              </a:rPr>
              <a:t>类。</a:t>
            </a:r>
          </a:p>
        </p:txBody>
      </p:sp>
      <p:pic>
        <p:nvPicPr>
          <p:cNvPr id="11" name="内容占位符 10">
            <a:extLst>
              <a:ext uri="{FF2B5EF4-FFF2-40B4-BE49-F238E27FC236}">
                <a16:creationId xmlns:a16="http://schemas.microsoft.com/office/drawing/2014/main" id="{006C3C62-BE9F-211B-80C9-C30BB764D42A}"/>
              </a:ext>
            </a:extLst>
          </p:cNvPr>
          <p:cNvPicPr>
            <a:picLocks noGrp="1" noChangeAspect="1"/>
          </p:cNvPicPr>
          <p:nvPr>
            <p:ph idx="1"/>
          </p:nvPr>
        </p:nvPicPr>
        <p:blipFill>
          <a:blip r:embed="rId2" cstate="print"/>
          <a:srcRect l="904" t="1383" r="4892" b="7744"/>
          <a:stretch>
            <a:fillRect/>
          </a:stretch>
        </p:blipFill>
        <p:spPr>
          <a:xfrm>
            <a:off x="967416" y="952756"/>
            <a:ext cx="7578073" cy="4779450"/>
          </a:xfrm>
          <a:prstGeom prst="rect">
            <a:avLst/>
          </a:prstGeom>
          <a:ln>
            <a:noFill/>
          </a:ln>
        </p:spPr>
      </p:pic>
    </p:spTree>
    <p:extLst>
      <p:ext uri="{BB962C8B-B14F-4D97-AF65-F5344CB8AC3E}">
        <p14:creationId xmlns:p14="http://schemas.microsoft.com/office/powerpoint/2010/main" val="25728163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面向对象分析评审</a:t>
            </a:r>
          </a:p>
        </p:txBody>
      </p:sp>
      <p:graphicFrame>
        <p:nvGraphicFramePr>
          <p:cNvPr id="7" name="内容占位符 6">
            <a:extLst>
              <a:ext uri="{FF2B5EF4-FFF2-40B4-BE49-F238E27FC236}">
                <a16:creationId xmlns:a16="http://schemas.microsoft.com/office/drawing/2014/main" id="{E6DBBF02-7186-9CFD-8E2E-539CF1A1BAFB}"/>
              </a:ext>
            </a:extLst>
          </p:cNvPr>
          <p:cNvGraphicFramePr>
            <a:graphicFrameLocks noGrp="1"/>
          </p:cNvGraphicFramePr>
          <p:nvPr>
            <p:ph idx="1"/>
            <p:extLst>
              <p:ext uri="{D42A27DB-BD31-4B8C-83A1-F6EECF244321}">
                <p14:modId xmlns:p14="http://schemas.microsoft.com/office/powerpoint/2010/main" val="931364214"/>
              </p:ext>
            </p:extLst>
          </p:nvPr>
        </p:nvGraphicFramePr>
        <p:xfrm>
          <a:off x="1505539" y="1637071"/>
          <a:ext cx="9180922" cy="29253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39</a:t>
            </a:fld>
            <a:endParaRPr lang="zh-CN" altLang="en-US"/>
          </a:p>
        </p:txBody>
      </p:sp>
    </p:spTree>
    <p:extLst>
      <p:ext uri="{BB962C8B-B14F-4D97-AF65-F5344CB8AC3E}">
        <p14:creationId xmlns:p14="http://schemas.microsoft.com/office/powerpoint/2010/main" val="2423479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 </a:t>
            </a:r>
            <a:r>
              <a:rPr lang="zh-CN" altLang="en-US" dirty="0"/>
              <a:t>业务用例分析</a:t>
            </a:r>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a:t>
            </a:fld>
            <a:endParaRPr lang="zh-CN" altLang="en-US"/>
          </a:p>
        </p:txBody>
      </p:sp>
      <p:pic>
        <p:nvPicPr>
          <p:cNvPr id="7" name="图片 6">
            <a:extLst>
              <a:ext uri="{FF2B5EF4-FFF2-40B4-BE49-F238E27FC236}">
                <a16:creationId xmlns:a16="http://schemas.microsoft.com/office/drawing/2014/main" id="{6667C33A-D333-417B-94B9-393860C2F545}"/>
              </a:ext>
            </a:extLst>
          </p:cNvPr>
          <p:cNvPicPr/>
          <p:nvPr/>
        </p:nvPicPr>
        <p:blipFill rotWithShape="1">
          <a:blip r:embed="rId2"/>
          <a:srcRect l="2774" t="2013" r="7907" b="9648"/>
          <a:stretch/>
        </p:blipFill>
        <p:spPr bwMode="auto">
          <a:xfrm>
            <a:off x="3634263" y="1766718"/>
            <a:ext cx="4923474" cy="3857244"/>
          </a:xfrm>
          <a:prstGeom prst="rect">
            <a:avLst/>
          </a:prstGeom>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802705F9-8374-4661-8276-B1A2AF520FF4}"/>
              </a:ext>
            </a:extLst>
          </p:cNvPr>
          <p:cNvSpPr txBox="1"/>
          <p:nvPr/>
        </p:nvSpPr>
        <p:spPr>
          <a:xfrm>
            <a:off x="8183880" y="936327"/>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1769709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面向对象分析评审</a:t>
            </a:r>
          </a:p>
        </p:txBody>
      </p:sp>
      <p:sp>
        <p:nvSpPr>
          <p:cNvPr id="3" name="内容占位符 2"/>
          <p:cNvSpPr>
            <a:spLocks noGrp="1"/>
          </p:cNvSpPr>
          <p:nvPr>
            <p:ph idx="1"/>
          </p:nvPr>
        </p:nvSpPr>
        <p:spPr/>
        <p:txBody>
          <a:bodyPr>
            <a:normAutofit/>
          </a:bodyPr>
          <a:lstStyle/>
          <a:p>
            <a:r>
              <a:rPr lang="zh-CN" altLang="en-US" dirty="0"/>
              <a:t>（</a:t>
            </a:r>
            <a:r>
              <a:rPr lang="en-US" altLang="zh-CN" dirty="0"/>
              <a:t>1</a:t>
            </a:r>
            <a:r>
              <a:rPr lang="zh-CN" altLang="en-US" dirty="0"/>
              <a:t>）</a:t>
            </a:r>
            <a:r>
              <a:rPr lang="zh-CN" altLang="zh-CN" dirty="0"/>
              <a:t>正确性评审</a:t>
            </a:r>
            <a:r>
              <a:rPr lang="zh-CN" altLang="en-US" dirty="0"/>
              <a:t>：</a:t>
            </a:r>
            <a:r>
              <a:rPr lang="zh-CN" altLang="zh-CN" dirty="0"/>
              <a:t>评估需求分析人员描述用户需求内容的准确程度。</a:t>
            </a:r>
            <a:endParaRPr lang="en-US" altLang="zh-CN" dirty="0"/>
          </a:p>
          <a:p>
            <a:r>
              <a:rPr lang="zh-CN" altLang="zh-CN" dirty="0"/>
              <a:t>主要内容</a:t>
            </a:r>
            <a:r>
              <a:rPr lang="zh-CN" altLang="en-US" dirty="0"/>
              <a:t>：</a:t>
            </a:r>
          </a:p>
          <a:p>
            <a:pPr>
              <a:buFont typeface="Wingdings" panose="05000000000000000000" pitchFamily="2" charset="2"/>
              <a:buChar char="Ø"/>
            </a:pPr>
            <a:r>
              <a:rPr lang="zh-CN" altLang="zh-CN" dirty="0"/>
              <a:t>类候选者是否与用户提出的概念相对应？</a:t>
            </a:r>
            <a:endParaRPr lang="en-US" altLang="zh-CN" dirty="0"/>
          </a:p>
          <a:p>
            <a:pPr>
              <a:buFont typeface="Wingdings" panose="05000000000000000000" pitchFamily="2" charset="2"/>
              <a:buChar char="Ø"/>
            </a:pPr>
            <a:r>
              <a:rPr lang="zh-CN" altLang="zh-CN" dirty="0"/>
              <a:t>用户是否可以理解类候选者的术语表？</a:t>
            </a:r>
            <a:endParaRPr lang="en-US" altLang="zh-CN" dirty="0"/>
          </a:p>
          <a:p>
            <a:pPr>
              <a:buFont typeface="Wingdings" panose="05000000000000000000" pitchFamily="2" charset="2"/>
              <a:buChar char="Ø"/>
            </a:pPr>
            <a:r>
              <a:rPr lang="zh-CN" altLang="zh-CN" dirty="0"/>
              <a:t>需求描述是否与用户的定义一致？</a:t>
            </a:r>
            <a:endParaRPr lang="en-US" altLang="zh-CN" dirty="0"/>
          </a:p>
          <a:p>
            <a:pPr>
              <a:buFont typeface="Wingdings" panose="05000000000000000000" pitchFamily="2" charset="2"/>
              <a:buChar char="Ø"/>
            </a:pPr>
            <a:r>
              <a:rPr lang="zh-CN" altLang="zh-CN" dirty="0"/>
              <a:t>分析模型中是否正确描述了系统中定义的功能？</a:t>
            </a:r>
            <a:endParaRPr lang="en-US" altLang="zh-CN" dirty="0"/>
          </a:p>
          <a:p>
            <a:pPr>
              <a:buFont typeface="Wingdings" panose="05000000000000000000" pitchFamily="2" charset="2"/>
              <a:buChar char="Ø"/>
            </a:pPr>
            <a:r>
              <a:rPr lang="zh-CN" altLang="zh-CN" dirty="0"/>
              <a:t>分析模型中是否描述了所有的业务处理流程，包括处理异常？</a:t>
            </a:r>
            <a:endParaRPr lang="en-US" altLang="zh-CN" dirty="0"/>
          </a:p>
          <a:p>
            <a:pPr>
              <a:buFont typeface="Wingdings" panose="05000000000000000000" pitchFamily="2" charset="2"/>
              <a:buChar char="Ø"/>
            </a:pPr>
            <a:r>
              <a:rPr lang="zh-CN" altLang="zh-CN" dirty="0"/>
              <a:t>分析模型是否准确表达了需求中的每一个动作？</a:t>
            </a:r>
            <a:endParaRPr lang="en-US" altLang="zh-CN" dirty="0"/>
          </a:p>
          <a:p>
            <a:pPr>
              <a:buFont typeface="Wingdings" panose="05000000000000000000" pitchFamily="2" charset="2"/>
              <a:buChar char="Ø"/>
            </a:pPr>
            <a:r>
              <a:rPr lang="zh-CN" altLang="zh-CN" dirty="0"/>
              <a:t>分析模型中是否准确表达了系统的状态？</a:t>
            </a:r>
            <a:endParaRPr lang="zh-CN" altLang="en-US"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40</a:t>
            </a:fld>
            <a:endParaRPr lang="zh-CN" altLang="en-US"/>
          </a:p>
        </p:txBody>
      </p:sp>
    </p:spTree>
    <p:extLst>
      <p:ext uri="{BB962C8B-B14F-4D97-AF65-F5344CB8AC3E}">
        <p14:creationId xmlns:p14="http://schemas.microsoft.com/office/powerpoint/2010/main" val="1274675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面向对象分析评审</a:t>
            </a:r>
          </a:p>
        </p:txBody>
      </p:sp>
      <p:sp>
        <p:nvSpPr>
          <p:cNvPr id="3" name="内容占位符 2"/>
          <p:cNvSpPr>
            <a:spLocks noGrp="1"/>
          </p:cNvSpPr>
          <p:nvPr>
            <p:ph idx="1"/>
          </p:nvPr>
        </p:nvSpPr>
        <p:spPr/>
        <p:txBody>
          <a:bodyPr>
            <a:normAutofit fontScale="85000" lnSpcReduction="20000"/>
          </a:bodyPr>
          <a:lstStyle/>
          <a:p>
            <a:r>
              <a:rPr lang="zh-CN" altLang="en-US" dirty="0"/>
              <a:t>（</a:t>
            </a:r>
            <a:r>
              <a:rPr lang="en-US" altLang="zh-CN" dirty="0"/>
              <a:t>2</a:t>
            </a:r>
            <a:r>
              <a:rPr lang="zh-CN" altLang="en-US" dirty="0"/>
              <a:t>）</a:t>
            </a:r>
            <a:r>
              <a:rPr lang="zh-CN" altLang="zh-CN" dirty="0"/>
              <a:t>完整性评审</a:t>
            </a:r>
            <a:r>
              <a:rPr lang="zh-CN" altLang="en-US" dirty="0"/>
              <a:t>：</a:t>
            </a:r>
            <a:r>
              <a:rPr lang="zh-CN" altLang="zh-CN" dirty="0"/>
              <a:t>评估分析模型内容相对于用户需求的完整程度。</a:t>
            </a:r>
            <a:endParaRPr lang="zh-CN" altLang="en-US" dirty="0"/>
          </a:p>
          <a:p>
            <a:r>
              <a:rPr lang="zh-CN" altLang="en-US" dirty="0"/>
              <a:t>主要内容：</a:t>
            </a:r>
            <a:endParaRPr lang="en-US" altLang="zh-CN" dirty="0"/>
          </a:p>
          <a:p>
            <a:pPr>
              <a:buFont typeface="Wingdings" panose="05000000000000000000" pitchFamily="2" charset="2"/>
              <a:buChar char="Ø"/>
            </a:pPr>
            <a:r>
              <a:rPr lang="zh-CN" altLang="zh-CN" dirty="0"/>
              <a:t>用例需求是否完整？</a:t>
            </a:r>
            <a:endParaRPr lang="en-US" altLang="zh-CN" dirty="0"/>
          </a:p>
          <a:p>
            <a:pPr>
              <a:buFont typeface="Wingdings" panose="05000000000000000000" pitchFamily="2" charset="2"/>
              <a:buChar char="Ø"/>
            </a:pPr>
            <a:r>
              <a:rPr lang="zh-CN" altLang="zh-CN" dirty="0"/>
              <a:t>分析模型中是否描述了系统中定义的所有功能？</a:t>
            </a:r>
            <a:endParaRPr lang="en-US" altLang="zh-CN" dirty="0"/>
          </a:p>
          <a:p>
            <a:pPr>
              <a:buFont typeface="Wingdings" panose="05000000000000000000" pitchFamily="2" charset="2"/>
              <a:buChar char="Ø"/>
            </a:pPr>
            <a:r>
              <a:rPr lang="zh-CN" altLang="zh-CN" dirty="0"/>
              <a:t>分析模型中的类是否涵盖了用户需求中的所有必须概念？</a:t>
            </a:r>
            <a:endParaRPr lang="zh-CN" altLang="en-US" dirty="0"/>
          </a:p>
          <a:p>
            <a:pPr>
              <a:buFont typeface="Wingdings" panose="05000000000000000000" pitchFamily="2" charset="2"/>
              <a:buChar char="Ø"/>
            </a:pPr>
            <a:r>
              <a:rPr lang="zh-CN" altLang="zh-CN" dirty="0"/>
              <a:t>类候选者的属性是否恰当、完整？</a:t>
            </a:r>
            <a:endParaRPr lang="en-US" altLang="zh-CN" dirty="0"/>
          </a:p>
          <a:p>
            <a:pPr>
              <a:buFont typeface="Wingdings" panose="05000000000000000000" pitchFamily="2" charset="2"/>
              <a:buChar char="Ø"/>
            </a:pPr>
            <a:r>
              <a:rPr lang="zh-CN" altLang="zh-CN" dirty="0"/>
              <a:t>类的属性是如何设置的？</a:t>
            </a:r>
            <a:endParaRPr lang="en-US" altLang="zh-CN" dirty="0"/>
          </a:p>
          <a:p>
            <a:pPr>
              <a:buFont typeface="Wingdings" panose="05000000000000000000" pitchFamily="2" charset="2"/>
              <a:buChar char="Ø"/>
            </a:pPr>
            <a:r>
              <a:rPr lang="zh-CN" altLang="zh-CN" dirty="0"/>
              <a:t>属性的性质是什么？</a:t>
            </a:r>
            <a:endParaRPr lang="en-US" altLang="zh-CN" dirty="0"/>
          </a:p>
          <a:p>
            <a:pPr>
              <a:buFont typeface="Wingdings" panose="05000000000000000000" pitchFamily="2" charset="2"/>
              <a:buChar char="Ø"/>
            </a:pPr>
            <a:r>
              <a:rPr lang="zh-CN" altLang="zh-CN" dirty="0"/>
              <a:t>属性有没有限定词？</a:t>
            </a:r>
            <a:endParaRPr lang="en-US" altLang="zh-CN" dirty="0"/>
          </a:p>
          <a:p>
            <a:pPr>
              <a:buFont typeface="Wingdings" panose="05000000000000000000" pitchFamily="2" charset="2"/>
              <a:buChar char="Ø"/>
            </a:pPr>
            <a:r>
              <a:rPr lang="zh-CN" altLang="zh-CN" dirty="0"/>
              <a:t>类之间的关系是否恰当？</a:t>
            </a:r>
            <a:endParaRPr lang="en-US" altLang="zh-CN" dirty="0"/>
          </a:p>
          <a:p>
            <a:pPr>
              <a:buFont typeface="Wingdings" panose="05000000000000000000" pitchFamily="2" charset="2"/>
              <a:buChar char="Ø"/>
            </a:pPr>
            <a:r>
              <a:rPr lang="zh-CN" altLang="zh-CN" dirty="0"/>
              <a:t>类关系中设定的重数是否合理？</a:t>
            </a:r>
            <a:endParaRPr lang="en-US" altLang="zh-CN" dirty="0"/>
          </a:p>
          <a:p>
            <a:pPr>
              <a:buFont typeface="Wingdings" panose="05000000000000000000" pitchFamily="2" charset="2"/>
              <a:buChar char="Ø"/>
            </a:pPr>
            <a:r>
              <a:rPr lang="zh-CN" altLang="zh-CN" dirty="0"/>
              <a:t>类中提供的方法是否合理？</a:t>
            </a:r>
          </a:p>
          <a:p>
            <a:pPr marL="0" indent="0">
              <a:buNone/>
            </a:pP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41</a:t>
            </a:fld>
            <a:endParaRPr lang="zh-CN" altLang="en-US"/>
          </a:p>
        </p:txBody>
      </p:sp>
    </p:spTree>
    <p:extLst>
      <p:ext uri="{BB962C8B-B14F-4D97-AF65-F5344CB8AC3E}">
        <p14:creationId xmlns:p14="http://schemas.microsoft.com/office/powerpoint/2010/main" val="1224498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面向对象分析评审</a:t>
            </a:r>
          </a:p>
        </p:txBody>
      </p:sp>
      <p:sp>
        <p:nvSpPr>
          <p:cNvPr id="3" name="内容占位符 2"/>
          <p:cNvSpPr>
            <a:spLocks noGrp="1"/>
          </p:cNvSpPr>
          <p:nvPr>
            <p:ph idx="1"/>
          </p:nvPr>
        </p:nvSpPr>
        <p:spPr/>
        <p:txBody>
          <a:bodyPr/>
          <a:lstStyle/>
          <a:p>
            <a:r>
              <a:rPr lang="zh-CN" altLang="en-US" dirty="0"/>
              <a:t>（</a:t>
            </a:r>
            <a:r>
              <a:rPr lang="en-US" altLang="zh-CN" dirty="0"/>
              <a:t>3</a:t>
            </a:r>
            <a:r>
              <a:rPr lang="zh-CN" altLang="en-US" dirty="0"/>
              <a:t>）</a:t>
            </a:r>
            <a:r>
              <a:rPr lang="zh-CN" altLang="zh-CN" dirty="0"/>
              <a:t>一致性评审</a:t>
            </a:r>
            <a:r>
              <a:rPr lang="zh-CN" altLang="en-US" dirty="0"/>
              <a:t>：</a:t>
            </a:r>
            <a:r>
              <a:rPr lang="zh-CN" altLang="zh-CN" dirty="0"/>
              <a:t>判别需求分析中定义的内容是否与用户需求中描述的内容相一致。</a:t>
            </a:r>
            <a:endParaRPr lang="zh-CN" altLang="en-US" dirty="0"/>
          </a:p>
          <a:p>
            <a:r>
              <a:rPr lang="zh-CN" altLang="zh-CN" dirty="0"/>
              <a:t>主要内容</a:t>
            </a:r>
            <a:r>
              <a:rPr lang="zh-CN" altLang="en-US" dirty="0"/>
              <a:t>：</a:t>
            </a:r>
            <a:endParaRPr lang="en-US" altLang="zh-CN" dirty="0"/>
          </a:p>
          <a:p>
            <a:pPr>
              <a:buFont typeface="Wingdings" panose="05000000000000000000" pitchFamily="2" charset="2"/>
              <a:buChar char="Ø"/>
            </a:pPr>
            <a:r>
              <a:rPr lang="zh-CN" altLang="zh-CN" dirty="0"/>
              <a:t>类和用例是否存在重名？</a:t>
            </a:r>
            <a:endParaRPr lang="en-US" altLang="zh-CN" dirty="0"/>
          </a:p>
          <a:p>
            <a:pPr>
              <a:buFont typeface="Wingdings" panose="05000000000000000000" pitchFamily="2" charset="2"/>
              <a:buChar char="Ø"/>
            </a:pPr>
            <a:r>
              <a:rPr lang="zh-CN" altLang="zh-CN" dirty="0"/>
              <a:t>是否有相同名字的实体表示相同的现象？</a:t>
            </a:r>
            <a:endParaRPr lang="en-US" altLang="zh-CN" dirty="0"/>
          </a:p>
          <a:p>
            <a:pPr>
              <a:buFont typeface="Wingdings" panose="05000000000000000000" pitchFamily="2" charset="2"/>
              <a:buChar char="Ø"/>
            </a:pPr>
            <a:r>
              <a:rPr lang="zh-CN" altLang="zh-CN" dirty="0"/>
              <a:t>类的属性和方法是否有重复？</a:t>
            </a:r>
            <a:endParaRPr lang="en-US" altLang="zh-CN" dirty="0"/>
          </a:p>
          <a:p>
            <a:pPr>
              <a:buFont typeface="Wingdings" panose="05000000000000000000" pitchFamily="2" charset="2"/>
              <a:buChar char="Ø"/>
            </a:pPr>
            <a:r>
              <a:rPr lang="zh-CN" altLang="zh-CN" dirty="0"/>
              <a:t>所有的实体是否采用统一的方式进行描述？</a:t>
            </a:r>
            <a:endParaRPr lang="en-US" altLang="zh-CN" dirty="0"/>
          </a:p>
          <a:p>
            <a:pPr>
              <a:buFont typeface="Wingdings" panose="05000000000000000000" pitchFamily="2" charset="2"/>
              <a:buChar char="Ø"/>
            </a:pPr>
            <a:r>
              <a:rPr lang="zh-CN" altLang="zh-CN" dirty="0"/>
              <a:t>分析模型中是否存在歧义？</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42</a:t>
            </a:fld>
            <a:endParaRPr lang="zh-CN" altLang="en-US"/>
          </a:p>
        </p:txBody>
      </p:sp>
    </p:spTree>
    <p:extLst>
      <p:ext uri="{BB962C8B-B14F-4D97-AF65-F5344CB8AC3E}">
        <p14:creationId xmlns:p14="http://schemas.microsoft.com/office/powerpoint/2010/main" val="2844811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面向对象分析评审</a:t>
            </a:r>
          </a:p>
        </p:txBody>
      </p:sp>
      <p:sp>
        <p:nvSpPr>
          <p:cNvPr id="3" name="内容占位符 2"/>
          <p:cNvSpPr>
            <a:spLocks noGrp="1"/>
          </p:cNvSpPr>
          <p:nvPr>
            <p:ph idx="1"/>
          </p:nvPr>
        </p:nvSpPr>
        <p:spPr/>
        <p:txBody>
          <a:bodyPr/>
          <a:lstStyle/>
          <a:p>
            <a:r>
              <a:rPr lang="zh-CN" altLang="en-US" dirty="0"/>
              <a:t>（</a:t>
            </a:r>
            <a:r>
              <a:rPr lang="en-US" altLang="zh-CN" dirty="0"/>
              <a:t>4</a:t>
            </a:r>
            <a:r>
              <a:rPr lang="zh-CN" altLang="en-US" dirty="0"/>
              <a:t>）</a:t>
            </a:r>
            <a:r>
              <a:rPr lang="zh-CN" altLang="zh-CN" dirty="0"/>
              <a:t>可行性评审</a:t>
            </a:r>
            <a:r>
              <a:rPr lang="zh-CN" altLang="en-US" dirty="0"/>
              <a:t>：</a:t>
            </a:r>
            <a:r>
              <a:rPr lang="zh-CN" altLang="zh-CN" dirty="0"/>
              <a:t>对系统的可行性内容进行评审。</a:t>
            </a:r>
            <a:endParaRPr lang="zh-CN" altLang="en-US" dirty="0"/>
          </a:p>
          <a:p>
            <a:r>
              <a:rPr lang="zh-CN" altLang="zh-CN" dirty="0"/>
              <a:t>主要内容</a:t>
            </a:r>
            <a:r>
              <a:rPr lang="zh-CN" altLang="en-US" dirty="0"/>
              <a:t>：</a:t>
            </a:r>
            <a:endParaRPr lang="en-US" altLang="zh-CN" dirty="0"/>
          </a:p>
          <a:p>
            <a:pPr>
              <a:buFont typeface="Wingdings" panose="05000000000000000000" pitchFamily="2" charset="2"/>
              <a:buChar char="Ø"/>
            </a:pPr>
            <a:r>
              <a:rPr lang="zh-CN" altLang="zh-CN" dirty="0"/>
              <a:t>定义的需求内容是否有创新内容，且创新内容是否可以被实现？</a:t>
            </a:r>
            <a:endParaRPr lang="en-US" altLang="zh-CN" dirty="0"/>
          </a:p>
          <a:p>
            <a:pPr>
              <a:buFont typeface="Wingdings" panose="05000000000000000000" pitchFamily="2" charset="2"/>
              <a:buChar char="Ø"/>
            </a:pPr>
            <a:r>
              <a:rPr lang="zh-CN" altLang="zh-CN" dirty="0"/>
              <a:t>需求分析中定义的性能需求是否可以实现？</a:t>
            </a:r>
            <a:endParaRPr lang="en-US" altLang="zh-CN" dirty="0"/>
          </a:p>
          <a:p>
            <a:pPr>
              <a:buFont typeface="Wingdings" panose="05000000000000000000" pitchFamily="2" charset="2"/>
              <a:buChar char="Ø"/>
            </a:pPr>
            <a:r>
              <a:rPr lang="zh-CN" altLang="zh-CN" dirty="0"/>
              <a:t>用户定义其他非功能需求是否能完成等。</a:t>
            </a:r>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43</a:t>
            </a:fld>
            <a:endParaRPr lang="zh-CN" altLang="en-US"/>
          </a:p>
        </p:txBody>
      </p:sp>
    </p:spTree>
    <p:extLst>
      <p:ext uri="{BB962C8B-B14F-4D97-AF65-F5344CB8AC3E}">
        <p14:creationId xmlns:p14="http://schemas.microsoft.com/office/powerpoint/2010/main" val="3193193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小结</a:t>
            </a:r>
          </a:p>
        </p:txBody>
      </p:sp>
      <p:sp>
        <p:nvSpPr>
          <p:cNvPr id="3" name="内容占位符 2"/>
          <p:cNvSpPr>
            <a:spLocks noGrp="1"/>
          </p:cNvSpPr>
          <p:nvPr>
            <p:ph idx="1"/>
          </p:nvPr>
        </p:nvSpPr>
        <p:spPr/>
        <p:txBody>
          <a:bodyPr>
            <a:normAutofit lnSpcReduction="10000"/>
          </a:bodyPr>
          <a:lstStyle/>
          <a:p>
            <a:r>
              <a:rPr lang="zh-CN" altLang="en-US" dirty="0"/>
              <a:t>        面向对象分析就是需求分析人员运用面向对象方法对用户需求进行建模的过程。 </a:t>
            </a:r>
          </a:p>
          <a:p>
            <a:endParaRPr lang="zh-CN" altLang="en-US" dirty="0"/>
          </a:p>
          <a:p>
            <a:r>
              <a:rPr lang="zh-CN" altLang="en-US" dirty="0"/>
              <a:t>分析模型构建过程</a:t>
            </a:r>
            <a:endParaRPr lang="en-US" altLang="zh-CN" dirty="0"/>
          </a:p>
          <a:p>
            <a:pPr>
              <a:buFont typeface="Wingdings" panose="05000000000000000000" pitchFamily="2" charset="2"/>
              <a:buChar char="ü"/>
            </a:pPr>
            <a:r>
              <a:rPr lang="zh-CN" altLang="zh-CN" dirty="0"/>
              <a:t>寻找类候选者</a:t>
            </a:r>
            <a:r>
              <a:rPr lang="zh-CN" altLang="en-US" dirty="0"/>
              <a:t>（</a:t>
            </a:r>
            <a:r>
              <a:rPr lang="zh-CN" altLang="zh-CN" dirty="0"/>
              <a:t>名词、名词短语</a:t>
            </a:r>
            <a:r>
              <a:rPr lang="zh-CN" altLang="en-US" dirty="0"/>
              <a:t>）</a:t>
            </a:r>
            <a:endParaRPr lang="en-US" altLang="zh-CN" dirty="0"/>
          </a:p>
          <a:p>
            <a:pPr>
              <a:buFont typeface="Wingdings" panose="05000000000000000000" pitchFamily="2" charset="2"/>
              <a:buChar char="ü"/>
            </a:pPr>
            <a:r>
              <a:rPr lang="zh-CN" altLang="zh-CN" dirty="0"/>
              <a:t>理清类之间的关系</a:t>
            </a:r>
            <a:r>
              <a:rPr lang="zh-CN" altLang="en-US" dirty="0"/>
              <a:t>（</a:t>
            </a:r>
            <a:r>
              <a:rPr lang="zh-CN" altLang="zh-CN" dirty="0"/>
              <a:t>动词</a:t>
            </a:r>
            <a:r>
              <a:rPr lang="zh-CN" altLang="en-US" dirty="0"/>
              <a:t>，动宾短语）</a:t>
            </a:r>
            <a:endParaRPr lang="en-US" altLang="zh-CN" dirty="0"/>
          </a:p>
          <a:p>
            <a:pPr>
              <a:buFont typeface="Wingdings" panose="05000000000000000000" pitchFamily="2" charset="2"/>
              <a:buChar char="ü"/>
            </a:pPr>
            <a:r>
              <a:rPr lang="zh-CN" altLang="zh-CN" dirty="0"/>
              <a:t>探寻类的属性</a:t>
            </a:r>
            <a:r>
              <a:rPr lang="zh-CN" altLang="en-US" dirty="0"/>
              <a:t>（</a:t>
            </a:r>
            <a:r>
              <a:rPr lang="zh-CN" altLang="zh-CN" dirty="0"/>
              <a:t>形容词、名词短语</a:t>
            </a:r>
            <a:r>
              <a:rPr lang="zh-CN" altLang="en-US" dirty="0"/>
              <a:t>）</a:t>
            </a:r>
            <a:endParaRPr lang="en-US" altLang="zh-CN" dirty="0"/>
          </a:p>
          <a:p>
            <a:pPr>
              <a:buFont typeface="Wingdings" panose="05000000000000000000" pitchFamily="2" charset="2"/>
              <a:buChar char="ü"/>
            </a:pPr>
            <a:r>
              <a:rPr lang="zh-CN" altLang="zh-CN" dirty="0"/>
              <a:t>寻找类的方法</a:t>
            </a:r>
            <a:endParaRPr lang="en-US" altLang="zh-CN" dirty="0"/>
          </a:p>
          <a:p>
            <a:pPr>
              <a:buFont typeface="Wingdings" panose="05000000000000000000" pitchFamily="2" charset="2"/>
              <a:buChar char="ü"/>
            </a:pPr>
            <a:r>
              <a:rPr lang="zh-CN" altLang="zh-CN" dirty="0"/>
              <a:t>划分系统主题</a:t>
            </a:r>
            <a:endParaRPr lang="en-US" altLang="zh-CN" dirty="0"/>
          </a:p>
          <a:p>
            <a:pPr>
              <a:buFont typeface="Wingdings" panose="05000000000000000000" pitchFamily="2" charset="2"/>
              <a:buChar char="ü"/>
            </a:pPr>
            <a:r>
              <a:rPr lang="zh-CN" altLang="zh-CN" dirty="0"/>
              <a:t>分析模型审查</a:t>
            </a:r>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44</a:t>
            </a:fld>
            <a:endParaRPr lang="zh-CN" altLang="en-US"/>
          </a:p>
        </p:txBody>
      </p:sp>
    </p:spTree>
    <p:extLst>
      <p:ext uri="{BB962C8B-B14F-4D97-AF65-F5344CB8AC3E}">
        <p14:creationId xmlns:p14="http://schemas.microsoft.com/office/powerpoint/2010/main" val="1372776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A88CC0D-1135-F34C-DBA0-2884E70F989B}"/>
              </a:ext>
            </a:extLst>
          </p:cNvPr>
          <p:cNvSpPr>
            <a:spLocks noGrp="1"/>
          </p:cNvSpPr>
          <p:nvPr>
            <p:ph type="title"/>
          </p:nvPr>
        </p:nvSpPr>
        <p:spPr/>
        <p:txBody>
          <a:bodyPr/>
          <a:lstStyle/>
          <a:p>
            <a:r>
              <a:rPr lang="zh-CN" altLang="en-US" dirty="0">
                <a:latin typeface="腾讯体 W7" panose="020C08030202040F0204" pitchFamily="34" charset="-122"/>
                <a:ea typeface="腾讯体 W7" panose="020C08030202040F0204" pitchFamily="34" charset="-122"/>
              </a:rPr>
              <a:t>谢谢大家！</a:t>
            </a:r>
          </a:p>
        </p:txBody>
      </p:sp>
      <p:sp>
        <p:nvSpPr>
          <p:cNvPr id="8" name="文本占位符 7">
            <a:extLst>
              <a:ext uri="{FF2B5EF4-FFF2-40B4-BE49-F238E27FC236}">
                <a16:creationId xmlns:a16="http://schemas.microsoft.com/office/drawing/2014/main" id="{F6860868-C5DA-0C21-75A3-22CA877D6C52}"/>
              </a:ext>
            </a:extLst>
          </p:cNvPr>
          <p:cNvSpPr>
            <a:spLocks noGrp="1"/>
          </p:cNvSpPr>
          <p:nvPr>
            <p:ph type="body" idx="1"/>
          </p:nvPr>
        </p:nvSpPr>
        <p:spPr/>
        <p:txBody>
          <a:bodyPr>
            <a:normAutofit/>
          </a:bodyPr>
          <a:lstStyle/>
          <a:p>
            <a:r>
              <a:rPr lang="zh-CN" altLang="en-US" b="1" dirty="0">
                <a:latin typeface="腾讯体 W7" panose="020C08030202040F0204" pitchFamily="34" charset="-122"/>
                <a:ea typeface="腾讯体 W7" panose="020C08030202040F0204" pitchFamily="34" charset="-122"/>
              </a:rPr>
              <a:t>课后思考</a:t>
            </a:r>
            <a:r>
              <a:rPr lang="zh-CN" altLang="en-US" dirty="0">
                <a:latin typeface="腾讯体 W7" panose="020C08030202040F0204" pitchFamily="34" charset="-122"/>
                <a:ea typeface="腾讯体 W7" panose="020C08030202040F0204" pitchFamily="34" charset="-122"/>
              </a:rPr>
              <a:t>：</a:t>
            </a:r>
          </a:p>
          <a:p>
            <a:r>
              <a:rPr lang="en-US" altLang="zh-CN" dirty="0">
                <a:latin typeface="腾讯体 W3" panose="020C04030202040F0204" pitchFamily="34" charset="-122"/>
                <a:ea typeface="腾讯体 W3" panose="020C04030202040F0204" pitchFamily="34" charset="-122"/>
              </a:rPr>
              <a:t>1. </a:t>
            </a:r>
            <a:r>
              <a:rPr lang="zh-CN" altLang="en-US" dirty="0">
                <a:latin typeface="腾讯体 W3" panose="020C04030202040F0204" pitchFamily="34" charset="-122"/>
                <a:ea typeface="腾讯体 W3" panose="020C04030202040F0204" pitchFamily="34" charset="-122"/>
              </a:rPr>
              <a:t>如果要完成面向对象分析，你觉得</a:t>
            </a:r>
            <a:r>
              <a:rPr lang="en-US" altLang="zh-CN" dirty="0">
                <a:latin typeface="腾讯体 W3" panose="020C04030202040F0204" pitchFamily="34" charset="-122"/>
                <a:ea typeface="腾讯体 W3" panose="020C04030202040F0204" pitchFamily="34" charset="-122"/>
              </a:rPr>
              <a:t>UML</a:t>
            </a:r>
            <a:r>
              <a:rPr lang="zh-CN" altLang="en-US" dirty="0">
                <a:latin typeface="腾讯体 W3" panose="020C04030202040F0204" pitchFamily="34" charset="-122"/>
                <a:ea typeface="腾讯体 W3" panose="020C04030202040F0204" pitchFamily="34" charset="-122"/>
              </a:rPr>
              <a:t>建模时需要关注哪些内容？</a:t>
            </a:r>
            <a:endParaRPr lang="en-US" altLang="zh-CN" dirty="0">
              <a:latin typeface="腾讯体 W3" panose="020C04030202040F0204" pitchFamily="34" charset="-122"/>
              <a:ea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rPr>
              <a:t>2. </a:t>
            </a:r>
            <a:r>
              <a:rPr lang="zh-CN" altLang="en-US" dirty="0">
                <a:latin typeface="腾讯体 W3" panose="020C04030202040F0204" pitchFamily="34" charset="-122"/>
                <a:ea typeface="腾讯体 W3" panose="020C04030202040F0204" pitchFamily="34" charset="-122"/>
              </a:rPr>
              <a:t>如果一</a:t>
            </a:r>
            <a:r>
              <a:rPr lang="zh-CN" altLang="en-US">
                <a:latin typeface="腾讯体 W3" panose="020C04030202040F0204" pitchFamily="34" charset="-122"/>
                <a:ea typeface="腾讯体 W3" panose="020C04030202040F0204" pitchFamily="34" charset="-122"/>
              </a:rPr>
              <a:t>个项目涉及的</a:t>
            </a:r>
            <a:r>
              <a:rPr lang="zh-CN" altLang="en-US" dirty="0">
                <a:latin typeface="腾讯体 W3" panose="020C04030202040F0204" pitchFamily="34" charset="-122"/>
                <a:ea typeface="腾讯体 W3" panose="020C04030202040F0204" pitchFamily="34" charset="-122"/>
              </a:rPr>
              <a:t>内容非常丰富，应当如何进行需求建模？</a:t>
            </a:r>
            <a:endParaRPr lang="en-US" altLang="zh-CN" dirty="0">
              <a:latin typeface="腾讯体 W3" panose="020C04030202040F0204" pitchFamily="34" charset="-122"/>
              <a:ea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rPr>
              <a:t>3. </a:t>
            </a:r>
            <a:r>
              <a:rPr lang="zh-CN" altLang="en-US" dirty="0">
                <a:latin typeface="腾讯体 W3" panose="020C04030202040F0204" pitchFamily="34" charset="-122"/>
                <a:ea typeface="腾讯体 W3" panose="020C04030202040F0204" pitchFamily="34" charset="-122"/>
              </a:rPr>
              <a:t>看了面向对象分析的评审内容，你觉得应该如何做需求分析？</a:t>
            </a:r>
          </a:p>
        </p:txBody>
      </p:sp>
      <p:sp>
        <p:nvSpPr>
          <p:cNvPr id="4" name="日期占位符 3">
            <a:extLst>
              <a:ext uri="{FF2B5EF4-FFF2-40B4-BE49-F238E27FC236}">
                <a16:creationId xmlns:a16="http://schemas.microsoft.com/office/drawing/2014/main" id="{6F2EC9DD-1930-1E99-5B31-AA2F5127D1C6}"/>
              </a:ext>
            </a:extLst>
          </p:cNvPr>
          <p:cNvSpPr>
            <a:spLocks noGrp="1"/>
          </p:cNvSpPr>
          <p:nvPr>
            <p:ph type="dt" sz="half" idx="10"/>
          </p:nvPr>
        </p:nvSpPr>
        <p:spPr/>
        <p:txBody>
          <a:bodyPr/>
          <a:lstStyle/>
          <a:p>
            <a:fld id="{D515C40F-68D7-4904-966C-9F3D550CC0AF}" type="datetime1">
              <a:rPr lang="zh-CN" altLang="en-US" smtClean="0">
                <a:latin typeface="腾讯体 W3" panose="020C04030202040F0204" pitchFamily="34" charset="-122"/>
                <a:ea typeface="腾讯体 W3" panose="020C04030202040F0204" pitchFamily="34" charset="-122"/>
              </a:rPr>
              <a:t>2023/10/8</a:t>
            </a:fld>
            <a:endParaRPr lang="zh-CN" altLang="en-US" dirty="0">
              <a:latin typeface="腾讯体 W3" panose="020C04030202040F0204" pitchFamily="34" charset="-122"/>
              <a:ea typeface="腾讯体 W3" panose="020C04030202040F0204" pitchFamily="34" charset="-122"/>
            </a:endParaRPr>
          </a:p>
        </p:txBody>
      </p:sp>
      <p:sp>
        <p:nvSpPr>
          <p:cNvPr id="5" name="页脚占位符 4">
            <a:extLst>
              <a:ext uri="{FF2B5EF4-FFF2-40B4-BE49-F238E27FC236}">
                <a16:creationId xmlns:a16="http://schemas.microsoft.com/office/drawing/2014/main" id="{B13D7D15-D50B-1163-543F-D2DE6BFE1098}"/>
              </a:ext>
            </a:extLst>
          </p:cNvPr>
          <p:cNvSpPr>
            <a:spLocks noGrp="1"/>
          </p:cNvSpPr>
          <p:nvPr>
            <p:ph type="ftr" sz="quarter" idx="11"/>
          </p:nvPr>
        </p:nvSpPr>
        <p:spPr/>
        <p:txBody>
          <a:bodyPr/>
          <a:lstStyle/>
          <a:p>
            <a:r>
              <a:rPr lang="zh-CN" altLang="en-US">
                <a:latin typeface="腾讯体 W3" panose="020C04030202040F0204" pitchFamily="34" charset="-122"/>
                <a:ea typeface="腾讯体 W3" panose="020C04030202040F0204" pitchFamily="34" charset="-122"/>
              </a:rPr>
              <a:t>深圳大学 计算机与软件学院</a:t>
            </a:r>
            <a:r>
              <a:rPr lang="en-US" altLang="zh-CN">
                <a:latin typeface="腾讯体 W3" panose="020C04030202040F0204" pitchFamily="34" charset="-122"/>
                <a:ea typeface="腾讯体 W3" panose="020C04030202040F0204" pitchFamily="34" charset="-122"/>
              </a:rPr>
              <a:t>《</a:t>
            </a:r>
            <a:r>
              <a:rPr lang="zh-CN" altLang="en-US">
                <a:latin typeface="腾讯体 W3" panose="020C04030202040F0204" pitchFamily="34" charset="-122"/>
                <a:ea typeface="腾讯体 W3" panose="020C04030202040F0204" pitchFamily="34" charset="-122"/>
              </a:rPr>
              <a:t>软件工程</a:t>
            </a:r>
            <a:r>
              <a:rPr lang="en-US" altLang="zh-CN">
                <a:latin typeface="腾讯体 W3" panose="020C04030202040F0204" pitchFamily="34" charset="-122"/>
                <a:ea typeface="腾讯体 W3" panose="020C04030202040F0204" pitchFamily="34" charset="-122"/>
              </a:rPr>
              <a:t>》</a:t>
            </a:r>
            <a:r>
              <a:rPr lang="zh-CN" altLang="en-US">
                <a:latin typeface="腾讯体 W3" panose="020C04030202040F0204" pitchFamily="34" charset="-122"/>
                <a:ea typeface="腾讯体 W3" panose="020C04030202040F0204" pitchFamily="34" charset="-122"/>
              </a:rPr>
              <a:t>课程组</a:t>
            </a:r>
            <a:endParaRPr lang="zh-CN" altLang="en-US" dirty="0">
              <a:latin typeface="腾讯体 W3" panose="020C04030202040F0204" pitchFamily="34" charset="-122"/>
              <a:ea typeface="腾讯体 W3" panose="020C04030202040F0204" pitchFamily="34" charset="-122"/>
            </a:endParaRPr>
          </a:p>
        </p:txBody>
      </p:sp>
      <p:sp>
        <p:nvSpPr>
          <p:cNvPr id="6" name="灯片编号占位符 5">
            <a:extLst>
              <a:ext uri="{FF2B5EF4-FFF2-40B4-BE49-F238E27FC236}">
                <a16:creationId xmlns:a16="http://schemas.microsoft.com/office/drawing/2014/main" id="{ACAAC306-94B0-CE3F-C7F1-D4C3F6F359C8}"/>
              </a:ext>
            </a:extLst>
          </p:cNvPr>
          <p:cNvSpPr>
            <a:spLocks noGrp="1"/>
          </p:cNvSpPr>
          <p:nvPr>
            <p:ph type="sldNum" sz="quarter" idx="12"/>
          </p:nvPr>
        </p:nvSpPr>
        <p:spPr/>
        <p:txBody>
          <a:bodyPr/>
          <a:lstStyle/>
          <a:p>
            <a:fld id="{5B3F3CCD-5AE8-4BDA-99FD-25BB3DCCC447}" type="slidenum">
              <a:rPr lang="zh-CN" altLang="en-US" smtClean="0">
                <a:latin typeface="腾讯体 W3" panose="020C04030202040F0204" pitchFamily="34" charset="-122"/>
                <a:ea typeface="腾讯体 W3" panose="020C04030202040F0204" pitchFamily="34" charset="-122"/>
              </a:rPr>
              <a:pPr/>
              <a:t>45</a:t>
            </a:fld>
            <a:endParaRPr lang="zh-CN" altLang="en-US">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6027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 业务用例描述</a:t>
            </a:r>
            <a:endParaRPr lang="en-US" altLang="zh-CN" dirty="0"/>
          </a:p>
        </p:txBody>
      </p:sp>
      <p:sp>
        <p:nvSpPr>
          <p:cNvPr id="3" name="内容占位符 2"/>
          <p:cNvSpPr>
            <a:spLocks noGrp="1"/>
          </p:cNvSpPr>
          <p:nvPr>
            <p:ph idx="1"/>
          </p:nvPr>
        </p:nvSpPr>
        <p:spPr/>
        <p:txBody>
          <a:bodyPr/>
          <a:lstStyle/>
          <a:p>
            <a:r>
              <a:rPr lang="en-US" altLang="zh-CN" dirty="0"/>
              <a:t>        </a:t>
            </a:r>
            <a:r>
              <a:rPr lang="zh-CN" altLang="zh-CN" dirty="0"/>
              <a:t>统一、规范的用例描述方式和内容格式可以极大地提高用例描述准确度，有效指导软件工程师开展相关工作。</a:t>
            </a:r>
            <a:endParaRPr lang="en-US" altLang="zh-CN"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a:t>
            </a:fld>
            <a:endParaRPr lang="zh-CN" altLang="en-US"/>
          </a:p>
        </p:txBody>
      </p:sp>
      <p:graphicFrame>
        <p:nvGraphicFramePr>
          <p:cNvPr id="7" name="图示 6">
            <a:extLst>
              <a:ext uri="{FF2B5EF4-FFF2-40B4-BE49-F238E27FC236}">
                <a16:creationId xmlns:a16="http://schemas.microsoft.com/office/drawing/2014/main" id="{265BD5FF-2FDE-4501-AB79-BB218A3675E1}"/>
              </a:ext>
            </a:extLst>
          </p:cNvPr>
          <p:cNvGraphicFramePr/>
          <p:nvPr>
            <p:extLst>
              <p:ext uri="{D42A27DB-BD31-4B8C-83A1-F6EECF244321}">
                <p14:modId xmlns:p14="http://schemas.microsoft.com/office/powerpoint/2010/main" val="3305911574"/>
              </p:ext>
            </p:extLst>
          </p:nvPr>
        </p:nvGraphicFramePr>
        <p:xfrm>
          <a:off x="1978393" y="2200866"/>
          <a:ext cx="7989726" cy="3041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9116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 业务用例描述</a:t>
            </a:r>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a:t>
            </a:fld>
            <a:endParaRPr lang="zh-CN" altLang="en-US"/>
          </a:p>
        </p:txBody>
      </p:sp>
      <p:pic>
        <p:nvPicPr>
          <p:cNvPr id="11" name="内容占位符 10">
            <a:extLst>
              <a:ext uri="{FF2B5EF4-FFF2-40B4-BE49-F238E27FC236}">
                <a16:creationId xmlns:a16="http://schemas.microsoft.com/office/drawing/2014/main" id="{2B6E4EF9-180D-4072-A092-8F424C93A335}"/>
              </a:ext>
            </a:extLst>
          </p:cNvPr>
          <p:cNvPicPr>
            <a:picLocks noGrp="1" noChangeAspect="1"/>
          </p:cNvPicPr>
          <p:nvPr>
            <p:ph idx="1"/>
          </p:nvPr>
        </p:nvPicPr>
        <p:blipFill>
          <a:blip r:embed="rId2"/>
          <a:stretch>
            <a:fillRect/>
          </a:stretch>
        </p:blipFill>
        <p:spPr>
          <a:xfrm>
            <a:off x="2531653" y="1007756"/>
            <a:ext cx="5035833" cy="5176837"/>
          </a:xfrm>
        </p:spPr>
      </p:pic>
      <p:sp>
        <p:nvSpPr>
          <p:cNvPr id="12" name="文本框 11">
            <a:extLst>
              <a:ext uri="{FF2B5EF4-FFF2-40B4-BE49-F238E27FC236}">
                <a16:creationId xmlns:a16="http://schemas.microsoft.com/office/drawing/2014/main" id="{A1A4663B-0B87-4E1F-99C1-137B0F4BC395}"/>
              </a:ext>
            </a:extLst>
          </p:cNvPr>
          <p:cNvSpPr txBox="1"/>
          <p:nvPr/>
        </p:nvSpPr>
        <p:spPr>
          <a:xfrm>
            <a:off x="8508989" y="937151"/>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423468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活动建模</a:t>
            </a:r>
            <a:endParaRPr lang="en-US" altLang="zh-CN" dirty="0"/>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7</a:t>
            </a:fld>
            <a:endParaRPr lang="zh-CN" altLang="en-US"/>
          </a:p>
        </p:txBody>
      </p:sp>
      <p:pic>
        <p:nvPicPr>
          <p:cNvPr id="29" name="图片 28">
            <a:extLst>
              <a:ext uri="{FF2B5EF4-FFF2-40B4-BE49-F238E27FC236}">
                <a16:creationId xmlns:a16="http://schemas.microsoft.com/office/drawing/2014/main" id="{378DAF59-725D-4D87-87F7-AEE7EA3363CB}"/>
              </a:ext>
            </a:extLst>
          </p:cNvPr>
          <p:cNvPicPr>
            <a:picLocks noChangeAspect="1"/>
          </p:cNvPicPr>
          <p:nvPr/>
        </p:nvPicPr>
        <p:blipFill>
          <a:blip r:embed="rId2"/>
          <a:stretch>
            <a:fillRect/>
          </a:stretch>
        </p:blipFill>
        <p:spPr>
          <a:xfrm>
            <a:off x="1718761" y="1836239"/>
            <a:ext cx="8508989" cy="3305921"/>
          </a:xfrm>
          <a:prstGeom prst="rect">
            <a:avLst/>
          </a:prstGeom>
        </p:spPr>
      </p:pic>
    </p:spTree>
    <p:extLst>
      <p:ext uri="{BB962C8B-B14F-4D97-AF65-F5344CB8AC3E}">
        <p14:creationId xmlns:p14="http://schemas.microsoft.com/office/powerpoint/2010/main" val="3650811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活动建模</a:t>
            </a:r>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8</a:t>
            </a:fld>
            <a:endParaRPr lang="zh-CN" altLang="en-US"/>
          </a:p>
        </p:txBody>
      </p:sp>
      <p:pic>
        <p:nvPicPr>
          <p:cNvPr id="7" name="图片 6">
            <a:extLst>
              <a:ext uri="{FF2B5EF4-FFF2-40B4-BE49-F238E27FC236}">
                <a16:creationId xmlns:a16="http://schemas.microsoft.com/office/drawing/2014/main" id="{03E9BBBC-1904-430B-9539-1FA61EB8C2C0}"/>
              </a:ext>
            </a:extLst>
          </p:cNvPr>
          <p:cNvPicPr>
            <a:picLocks noChangeAspect="1"/>
          </p:cNvPicPr>
          <p:nvPr/>
        </p:nvPicPr>
        <p:blipFill rotWithShape="1">
          <a:blip r:embed="rId2"/>
          <a:srcRect l="6864" t="659" r="33659" b="9887"/>
          <a:stretch/>
        </p:blipFill>
        <p:spPr>
          <a:xfrm>
            <a:off x="746819" y="1207638"/>
            <a:ext cx="872066" cy="4551996"/>
          </a:xfrm>
          <a:prstGeom prst="rect">
            <a:avLst/>
          </a:prstGeom>
        </p:spPr>
      </p:pic>
      <p:sp>
        <p:nvSpPr>
          <p:cNvPr id="8" name="矩形 7">
            <a:extLst>
              <a:ext uri="{FF2B5EF4-FFF2-40B4-BE49-F238E27FC236}">
                <a16:creationId xmlns:a16="http://schemas.microsoft.com/office/drawing/2014/main" id="{60D877EE-33CF-4C33-B93C-A708871334DB}"/>
              </a:ext>
            </a:extLst>
          </p:cNvPr>
          <p:cNvSpPr/>
          <p:nvPr/>
        </p:nvSpPr>
        <p:spPr>
          <a:xfrm>
            <a:off x="3075154" y="2028905"/>
            <a:ext cx="4834466" cy="55033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腾讯体 W3" panose="020C04030202040F0204" pitchFamily="34" charset="-122"/>
                <a:ea typeface="腾讯体 W3" panose="020C04030202040F0204" pitchFamily="34" charset="-122"/>
              </a:rPr>
              <a:t>活动</a:t>
            </a:r>
            <a:r>
              <a:rPr lang="en-US" altLang="zh-CN" dirty="0">
                <a:latin typeface="腾讯体 W3" panose="020C04030202040F0204" pitchFamily="34" charset="-122"/>
                <a:ea typeface="腾讯体 W3" panose="020C04030202040F0204" pitchFamily="34" charset="-122"/>
              </a:rPr>
              <a:t>1</a:t>
            </a:r>
            <a:r>
              <a:rPr lang="zh-CN" altLang="zh-CN" dirty="0">
                <a:latin typeface="腾讯体 W3" panose="020C04030202040F0204" pitchFamily="34" charset="-122"/>
                <a:ea typeface="腾讯体 W3" panose="020C04030202040F0204" pitchFamily="34" charset="-122"/>
              </a:rPr>
              <a:t>描述</a:t>
            </a:r>
            <a:r>
              <a:rPr lang="zh-CN" altLang="en-US" dirty="0">
                <a:latin typeface="腾讯体 W3" panose="020C04030202040F0204" pitchFamily="34" charset="-122"/>
                <a:ea typeface="腾讯体 W3" panose="020C04030202040F0204" pitchFamily="34" charset="-122"/>
              </a:rPr>
              <a:t>：</a:t>
            </a:r>
            <a:r>
              <a:rPr lang="zh-CN" altLang="zh-CN" dirty="0">
                <a:latin typeface="腾讯体 W3" panose="020C04030202040F0204" pitchFamily="34" charset="-122"/>
                <a:ea typeface="腾讯体 W3" panose="020C04030202040F0204" pitchFamily="34" charset="-122"/>
              </a:rPr>
              <a:t>输入信息、处理过程、输出结果</a:t>
            </a:r>
            <a:endParaRPr lang="zh-CN" altLang="en-US" dirty="0">
              <a:latin typeface="腾讯体 W3" panose="020C04030202040F0204" pitchFamily="34" charset="-122"/>
              <a:ea typeface="腾讯体 W3" panose="020C04030202040F0204" pitchFamily="34" charset="-122"/>
            </a:endParaRPr>
          </a:p>
        </p:txBody>
      </p:sp>
      <p:sp>
        <p:nvSpPr>
          <p:cNvPr id="9" name="矩形 8">
            <a:extLst>
              <a:ext uri="{FF2B5EF4-FFF2-40B4-BE49-F238E27FC236}">
                <a16:creationId xmlns:a16="http://schemas.microsoft.com/office/drawing/2014/main" id="{0761988C-F1DF-495E-9959-A105BA5EDC0D}"/>
              </a:ext>
            </a:extLst>
          </p:cNvPr>
          <p:cNvSpPr/>
          <p:nvPr/>
        </p:nvSpPr>
        <p:spPr>
          <a:xfrm>
            <a:off x="3075154" y="3208469"/>
            <a:ext cx="4834466" cy="5503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zh-CN" dirty="0">
                <a:latin typeface="腾讯体 W3" panose="020C04030202040F0204" pitchFamily="34" charset="-122"/>
                <a:ea typeface="腾讯体 W3" panose="020C04030202040F0204" pitchFamily="34" charset="-122"/>
              </a:rPr>
              <a:t>活动</a:t>
            </a:r>
            <a:r>
              <a:rPr lang="en-US" altLang="zh-CN" dirty="0">
                <a:latin typeface="腾讯体 W3" panose="020C04030202040F0204" pitchFamily="34" charset="-122"/>
                <a:ea typeface="腾讯体 W3" panose="020C04030202040F0204" pitchFamily="34" charset="-122"/>
              </a:rPr>
              <a:t>2</a:t>
            </a:r>
            <a:r>
              <a:rPr lang="zh-CN" altLang="zh-CN" dirty="0">
                <a:latin typeface="腾讯体 W3" panose="020C04030202040F0204" pitchFamily="34" charset="-122"/>
                <a:ea typeface="腾讯体 W3" panose="020C04030202040F0204" pitchFamily="34" charset="-122"/>
              </a:rPr>
              <a:t>描述</a:t>
            </a:r>
            <a:r>
              <a:rPr lang="zh-CN" altLang="en-US" dirty="0">
                <a:latin typeface="腾讯体 W3" panose="020C04030202040F0204" pitchFamily="34" charset="-122"/>
                <a:ea typeface="腾讯体 W3" panose="020C04030202040F0204" pitchFamily="34" charset="-122"/>
              </a:rPr>
              <a:t>：</a:t>
            </a:r>
            <a:r>
              <a:rPr lang="zh-CN" altLang="zh-CN" dirty="0">
                <a:latin typeface="腾讯体 W3" panose="020C04030202040F0204" pitchFamily="34" charset="-122"/>
                <a:ea typeface="腾讯体 W3" panose="020C04030202040F0204" pitchFamily="34" charset="-122"/>
              </a:rPr>
              <a:t>输入信息、处理过程、输出结果</a:t>
            </a:r>
            <a:endParaRPr lang="zh-CN" altLang="en-US" dirty="0">
              <a:latin typeface="腾讯体 W3" panose="020C04030202040F0204" pitchFamily="34" charset="-122"/>
              <a:ea typeface="腾讯体 W3" panose="020C04030202040F0204" pitchFamily="34" charset="-122"/>
            </a:endParaRPr>
          </a:p>
        </p:txBody>
      </p:sp>
      <p:sp>
        <p:nvSpPr>
          <p:cNvPr id="10" name="矩形 9">
            <a:extLst>
              <a:ext uri="{FF2B5EF4-FFF2-40B4-BE49-F238E27FC236}">
                <a16:creationId xmlns:a16="http://schemas.microsoft.com/office/drawing/2014/main" id="{245B3368-3B3A-4B5F-9BEC-66618C7D9658}"/>
              </a:ext>
            </a:extLst>
          </p:cNvPr>
          <p:cNvSpPr/>
          <p:nvPr/>
        </p:nvSpPr>
        <p:spPr>
          <a:xfrm>
            <a:off x="3075154" y="4325634"/>
            <a:ext cx="4834466" cy="550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zh-CN" dirty="0">
                <a:latin typeface="腾讯体 W3" panose="020C04030202040F0204" pitchFamily="34" charset="-122"/>
                <a:ea typeface="腾讯体 W3" panose="020C04030202040F0204" pitchFamily="34" charset="-122"/>
              </a:rPr>
              <a:t>活动</a:t>
            </a:r>
            <a:r>
              <a:rPr lang="en-US" altLang="zh-CN" dirty="0">
                <a:latin typeface="腾讯体 W3" panose="020C04030202040F0204" pitchFamily="34" charset="-122"/>
                <a:ea typeface="腾讯体 W3" panose="020C04030202040F0204" pitchFamily="34" charset="-122"/>
              </a:rPr>
              <a:t>3</a:t>
            </a:r>
            <a:r>
              <a:rPr lang="zh-CN" altLang="zh-CN" dirty="0">
                <a:latin typeface="腾讯体 W3" panose="020C04030202040F0204" pitchFamily="34" charset="-122"/>
                <a:ea typeface="腾讯体 W3" panose="020C04030202040F0204" pitchFamily="34" charset="-122"/>
              </a:rPr>
              <a:t>描述</a:t>
            </a:r>
            <a:r>
              <a:rPr lang="zh-CN" altLang="en-US" dirty="0">
                <a:latin typeface="腾讯体 W3" panose="020C04030202040F0204" pitchFamily="34" charset="-122"/>
                <a:ea typeface="腾讯体 W3" panose="020C04030202040F0204" pitchFamily="34" charset="-122"/>
              </a:rPr>
              <a:t>：</a:t>
            </a:r>
            <a:r>
              <a:rPr lang="zh-CN" altLang="zh-CN" dirty="0">
                <a:latin typeface="腾讯体 W3" panose="020C04030202040F0204" pitchFamily="34" charset="-122"/>
                <a:ea typeface="腾讯体 W3" panose="020C04030202040F0204" pitchFamily="34" charset="-122"/>
              </a:rPr>
              <a:t>输入信息、处理过程、输出结果</a:t>
            </a:r>
            <a:endParaRPr lang="zh-CN" altLang="en-US" dirty="0">
              <a:latin typeface="腾讯体 W3" panose="020C04030202040F0204" pitchFamily="34" charset="-122"/>
              <a:ea typeface="腾讯体 W3" panose="020C04030202040F0204" pitchFamily="34" charset="-122"/>
            </a:endParaRPr>
          </a:p>
        </p:txBody>
      </p:sp>
      <p:cxnSp>
        <p:nvCxnSpPr>
          <p:cNvPr id="11" name="直接箭头连接符 10">
            <a:extLst>
              <a:ext uri="{FF2B5EF4-FFF2-40B4-BE49-F238E27FC236}">
                <a16:creationId xmlns:a16="http://schemas.microsoft.com/office/drawing/2014/main" id="{5ADCC97F-72B3-4F1B-AE0D-8E11EDC5B77F}"/>
              </a:ext>
            </a:extLst>
          </p:cNvPr>
          <p:cNvCxnSpPr>
            <a:endCxn id="8" idx="1"/>
          </p:cNvCxnSpPr>
          <p:nvPr/>
        </p:nvCxnSpPr>
        <p:spPr>
          <a:xfrm>
            <a:off x="2076086" y="2304071"/>
            <a:ext cx="999068" cy="1"/>
          </a:xfrm>
          <a:prstGeom prst="straightConnector1">
            <a:avLst/>
          </a:prstGeom>
          <a:ln w="28575">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96903EB-11D9-43E8-968A-EE88BBF3BD66}"/>
              </a:ext>
            </a:extLst>
          </p:cNvPr>
          <p:cNvCxnSpPr/>
          <p:nvPr/>
        </p:nvCxnSpPr>
        <p:spPr>
          <a:xfrm>
            <a:off x="2076086" y="3483635"/>
            <a:ext cx="999068" cy="1"/>
          </a:xfrm>
          <a:prstGeom prst="straightConnector1">
            <a:avLst/>
          </a:prstGeom>
          <a:ln w="28575">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94CEC9B0-1B47-4523-ADBB-55865C7CCF3F}"/>
              </a:ext>
            </a:extLst>
          </p:cNvPr>
          <p:cNvCxnSpPr/>
          <p:nvPr/>
        </p:nvCxnSpPr>
        <p:spPr>
          <a:xfrm>
            <a:off x="2042220" y="4611817"/>
            <a:ext cx="999068" cy="1"/>
          </a:xfrm>
          <a:prstGeom prst="straightConnector1">
            <a:avLst/>
          </a:prstGeom>
          <a:ln w="28575">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89BBD1E3-567E-4168-88FD-6889DC8A8116}"/>
              </a:ext>
            </a:extLst>
          </p:cNvPr>
          <p:cNvPicPr/>
          <p:nvPr/>
        </p:nvPicPr>
        <p:blipFill rotWithShape="1">
          <a:blip r:embed="rId3"/>
          <a:srcRect l="24806" t="11038" r="34361" b="33393"/>
          <a:stretch/>
        </p:blipFill>
        <p:spPr bwMode="auto">
          <a:xfrm>
            <a:off x="8300690" y="944218"/>
            <a:ext cx="1215996" cy="959803"/>
          </a:xfrm>
          <a:prstGeom prst="rect">
            <a:avLst/>
          </a:prstGeom>
          <a:ln>
            <a:noFill/>
          </a:ln>
          <a:extLst>
            <a:ext uri="{53640926-AAD7-44D8-BBD7-CCE9431645EC}">
              <a14:shadowObscured xmlns:a14="http://schemas.microsoft.com/office/drawing/2010/main"/>
            </a:ext>
          </a:extLst>
        </p:spPr>
      </p:pic>
      <p:pic>
        <p:nvPicPr>
          <p:cNvPr id="15" name="图片 14">
            <a:extLst>
              <a:ext uri="{FF2B5EF4-FFF2-40B4-BE49-F238E27FC236}">
                <a16:creationId xmlns:a16="http://schemas.microsoft.com/office/drawing/2014/main" id="{8FF64F95-1C34-43EC-9B45-41A3C88549FC}"/>
              </a:ext>
            </a:extLst>
          </p:cNvPr>
          <p:cNvPicPr/>
          <p:nvPr/>
        </p:nvPicPr>
        <p:blipFill rotWithShape="1">
          <a:blip r:embed="rId4"/>
          <a:srcRect l="23701" t="21653" r="33718" b="38190"/>
          <a:stretch/>
        </p:blipFill>
        <p:spPr bwMode="auto">
          <a:xfrm>
            <a:off x="8345964" y="2310372"/>
            <a:ext cx="1125448" cy="689998"/>
          </a:xfrm>
          <a:prstGeom prst="rect">
            <a:avLst/>
          </a:prstGeom>
          <a:ln>
            <a:noFill/>
          </a:ln>
          <a:extLst>
            <a:ext uri="{53640926-AAD7-44D8-BBD7-CCE9431645EC}">
              <a14:shadowObscured xmlns:a14="http://schemas.microsoft.com/office/drawing/2010/main"/>
            </a:ext>
          </a:extLst>
        </p:spPr>
      </p:pic>
      <p:pic>
        <p:nvPicPr>
          <p:cNvPr id="16" name="图片 15">
            <a:extLst>
              <a:ext uri="{FF2B5EF4-FFF2-40B4-BE49-F238E27FC236}">
                <a16:creationId xmlns:a16="http://schemas.microsoft.com/office/drawing/2014/main" id="{311703B3-1D0E-451C-981A-47EBF0193CA9}"/>
              </a:ext>
            </a:extLst>
          </p:cNvPr>
          <p:cNvPicPr/>
          <p:nvPr/>
        </p:nvPicPr>
        <p:blipFill>
          <a:blip r:embed="rId5"/>
          <a:stretch>
            <a:fillRect/>
          </a:stretch>
        </p:blipFill>
        <p:spPr>
          <a:xfrm>
            <a:off x="8372241" y="4751084"/>
            <a:ext cx="1449609" cy="658292"/>
          </a:xfrm>
          <a:prstGeom prst="rect">
            <a:avLst/>
          </a:prstGeom>
        </p:spPr>
      </p:pic>
      <p:pic>
        <p:nvPicPr>
          <p:cNvPr id="17" name="图片 16">
            <a:extLst>
              <a:ext uri="{FF2B5EF4-FFF2-40B4-BE49-F238E27FC236}">
                <a16:creationId xmlns:a16="http://schemas.microsoft.com/office/drawing/2014/main" id="{71799E83-A306-4772-9F3D-D64F6C99767F}"/>
              </a:ext>
            </a:extLst>
          </p:cNvPr>
          <p:cNvPicPr/>
          <p:nvPr/>
        </p:nvPicPr>
        <p:blipFill>
          <a:blip r:embed="rId6"/>
          <a:stretch>
            <a:fillRect/>
          </a:stretch>
        </p:blipFill>
        <p:spPr>
          <a:xfrm>
            <a:off x="8359103" y="3653996"/>
            <a:ext cx="1099171" cy="621270"/>
          </a:xfrm>
          <a:prstGeom prst="rect">
            <a:avLst/>
          </a:prstGeom>
        </p:spPr>
      </p:pic>
      <p:sp>
        <p:nvSpPr>
          <p:cNvPr id="18" name="文本框 17">
            <a:extLst>
              <a:ext uri="{FF2B5EF4-FFF2-40B4-BE49-F238E27FC236}">
                <a16:creationId xmlns:a16="http://schemas.microsoft.com/office/drawing/2014/main" id="{CC722185-C15A-45F3-A672-39F5BA331A7E}"/>
              </a:ext>
            </a:extLst>
          </p:cNvPr>
          <p:cNvSpPr txBox="1"/>
          <p:nvPr/>
        </p:nvSpPr>
        <p:spPr>
          <a:xfrm>
            <a:off x="8495322" y="1825708"/>
            <a:ext cx="826732"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决策</a:t>
            </a:r>
            <a:endParaRPr lang="zh-CN" altLang="en-US" dirty="0">
              <a:latin typeface="腾讯体 W3" panose="020C04030202040F0204" pitchFamily="34" charset="-122"/>
              <a:ea typeface="腾讯体 W3" panose="020C04030202040F0204" pitchFamily="34" charset="-122"/>
            </a:endParaRPr>
          </a:p>
        </p:txBody>
      </p:sp>
      <p:sp>
        <p:nvSpPr>
          <p:cNvPr id="19" name="文本框 18">
            <a:extLst>
              <a:ext uri="{FF2B5EF4-FFF2-40B4-BE49-F238E27FC236}">
                <a16:creationId xmlns:a16="http://schemas.microsoft.com/office/drawing/2014/main" id="{CA70BDBF-507D-46AB-BAAE-2F578F429311}"/>
              </a:ext>
            </a:extLst>
          </p:cNvPr>
          <p:cNvSpPr txBox="1"/>
          <p:nvPr/>
        </p:nvSpPr>
        <p:spPr>
          <a:xfrm>
            <a:off x="8586434" y="2982731"/>
            <a:ext cx="644509"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合并</a:t>
            </a:r>
            <a:endParaRPr lang="zh-CN" altLang="en-US" dirty="0">
              <a:latin typeface="腾讯体 W3" panose="020C04030202040F0204" pitchFamily="34" charset="-122"/>
              <a:ea typeface="腾讯体 W3" panose="020C04030202040F0204" pitchFamily="34" charset="-122"/>
            </a:endParaRPr>
          </a:p>
        </p:txBody>
      </p:sp>
      <p:sp>
        <p:nvSpPr>
          <p:cNvPr id="20" name="文本框 19">
            <a:extLst>
              <a:ext uri="{FF2B5EF4-FFF2-40B4-BE49-F238E27FC236}">
                <a16:creationId xmlns:a16="http://schemas.microsoft.com/office/drawing/2014/main" id="{E349742C-5FBF-4065-88FC-A6D327C39F43}"/>
              </a:ext>
            </a:extLst>
          </p:cNvPr>
          <p:cNvSpPr txBox="1"/>
          <p:nvPr/>
        </p:nvSpPr>
        <p:spPr>
          <a:xfrm>
            <a:off x="8561556" y="4280145"/>
            <a:ext cx="694265" cy="369332"/>
          </a:xfrm>
          <a:prstGeom prst="rect">
            <a:avLst/>
          </a:prstGeom>
          <a:noFill/>
        </p:spPr>
        <p:txBody>
          <a:bodyPr wrap="square">
            <a:spAutoFit/>
          </a:bodyPr>
          <a:lstStyle/>
          <a:p>
            <a:pPr>
              <a:spcAft>
                <a:spcPts val="0"/>
              </a:spcAft>
            </a:pPr>
            <a:r>
              <a:rPr lang="zh-CN" altLang="zh-CN" dirty="0">
                <a:latin typeface="腾讯体 W3" panose="020C04030202040F0204" pitchFamily="34" charset="-122"/>
                <a:ea typeface="腾讯体 W3" panose="020C04030202040F0204" pitchFamily="34" charset="-122"/>
              </a:rPr>
              <a:t>分岔</a:t>
            </a:r>
            <a:endParaRPr lang="en-US" altLang="zh-CN" dirty="0">
              <a:latin typeface="腾讯体 W3" panose="020C04030202040F0204" pitchFamily="34" charset="-122"/>
              <a:ea typeface="腾讯体 W3" panose="020C04030202040F0204" pitchFamily="34" charset="-122"/>
            </a:endParaRPr>
          </a:p>
        </p:txBody>
      </p:sp>
      <p:sp>
        <p:nvSpPr>
          <p:cNvPr id="21" name="文本框 20">
            <a:extLst>
              <a:ext uri="{FF2B5EF4-FFF2-40B4-BE49-F238E27FC236}">
                <a16:creationId xmlns:a16="http://schemas.microsoft.com/office/drawing/2014/main" id="{7E931AC7-7355-44EB-BA5C-B46AA5883C56}"/>
              </a:ext>
            </a:extLst>
          </p:cNvPr>
          <p:cNvSpPr txBox="1"/>
          <p:nvPr/>
        </p:nvSpPr>
        <p:spPr>
          <a:xfrm>
            <a:off x="8561556" y="5507258"/>
            <a:ext cx="694265" cy="369332"/>
          </a:xfrm>
          <a:prstGeom prst="rect">
            <a:avLst/>
          </a:prstGeom>
          <a:noFill/>
        </p:spPr>
        <p:txBody>
          <a:bodyPr wrap="square">
            <a:spAutoFit/>
          </a:bodyPr>
          <a:lstStyle/>
          <a:p>
            <a:r>
              <a:rPr lang="zh-CN" altLang="zh-CN" dirty="0">
                <a:latin typeface="腾讯体 W3" panose="020C04030202040F0204" pitchFamily="34" charset="-122"/>
                <a:ea typeface="腾讯体 W3" panose="020C04030202040F0204" pitchFamily="34" charset="-122"/>
              </a:rPr>
              <a:t>汇合</a:t>
            </a:r>
            <a:endParaRPr lang="zh-CN" altLang="en-US" dirty="0">
              <a:latin typeface="腾讯体 W3" panose="020C04030202040F0204" pitchFamily="34" charset="-122"/>
              <a:ea typeface="腾讯体 W3" panose="020C04030202040F0204" pitchFamily="34" charset="-122"/>
            </a:endParaRPr>
          </a:p>
        </p:txBody>
      </p:sp>
      <p:pic>
        <p:nvPicPr>
          <p:cNvPr id="22" name="图片 21">
            <a:extLst>
              <a:ext uri="{FF2B5EF4-FFF2-40B4-BE49-F238E27FC236}">
                <a16:creationId xmlns:a16="http://schemas.microsoft.com/office/drawing/2014/main" id="{FF02993E-D5E0-4CE6-B4ED-2CA053F3372E}"/>
              </a:ext>
            </a:extLst>
          </p:cNvPr>
          <p:cNvPicPr/>
          <p:nvPr/>
        </p:nvPicPr>
        <p:blipFill rotWithShape="1">
          <a:blip r:embed="rId7"/>
          <a:srcRect l="2358" t="-7450" r="12131" b="7450"/>
          <a:stretch/>
        </p:blipFill>
        <p:spPr>
          <a:xfrm>
            <a:off x="10284471" y="1661666"/>
            <a:ext cx="1449610" cy="3380794"/>
          </a:xfrm>
          <a:prstGeom prst="rect">
            <a:avLst/>
          </a:prstGeom>
        </p:spPr>
      </p:pic>
    </p:spTree>
    <p:extLst>
      <p:ext uri="{BB962C8B-B14F-4D97-AF65-F5344CB8AC3E}">
        <p14:creationId xmlns:p14="http://schemas.microsoft.com/office/powerpoint/2010/main" val="2548366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活动建模</a:t>
            </a:r>
          </a:p>
        </p:txBody>
      </p:sp>
      <p:sp>
        <p:nvSpPr>
          <p:cNvPr id="4" name="日期占位符 3"/>
          <p:cNvSpPr>
            <a:spLocks noGrp="1"/>
          </p:cNvSpPr>
          <p:nvPr>
            <p:ph type="dt" sz="half" idx="10"/>
          </p:nvPr>
        </p:nvSpPr>
        <p:spPr/>
        <p:txBody>
          <a:bodyPr/>
          <a:lstStyle/>
          <a:p>
            <a:fld id="{BD078A84-FE36-47B5-AC10-076EE1285D4A}" type="datetime1">
              <a:rPr lang="zh-CN" altLang="en-US" smtClean="0"/>
              <a:t>2023/10/8</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9</a:t>
            </a:fld>
            <a:endParaRPr lang="zh-CN" altLang="en-US"/>
          </a:p>
        </p:txBody>
      </p:sp>
      <p:pic>
        <p:nvPicPr>
          <p:cNvPr id="7" name="内容占位符 6">
            <a:extLst>
              <a:ext uri="{FF2B5EF4-FFF2-40B4-BE49-F238E27FC236}">
                <a16:creationId xmlns:a16="http://schemas.microsoft.com/office/drawing/2014/main" id="{14649A10-610E-4DC4-A963-8BD779E47F6B}"/>
              </a:ext>
            </a:extLst>
          </p:cNvPr>
          <p:cNvPicPr>
            <a:picLocks noGrp="1"/>
          </p:cNvPicPr>
          <p:nvPr>
            <p:ph idx="1"/>
          </p:nvPr>
        </p:nvPicPr>
        <p:blipFill rotWithShape="1">
          <a:blip r:embed="rId2"/>
          <a:srcRect l="917" t="703" r="5352" b="3943"/>
          <a:stretch/>
        </p:blipFill>
        <p:spPr bwMode="auto">
          <a:xfrm>
            <a:off x="792560" y="1014062"/>
            <a:ext cx="4225797" cy="5176837"/>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8B46A128-63CE-4BE4-AC12-C63F7A36EC51}"/>
              </a:ext>
            </a:extLst>
          </p:cNvPr>
          <p:cNvSpPr txBox="1"/>
          <p:nvPr/>
        </p:nvSpPr>
        <p:spPr>
          <a:xfrm>
            <a:off x="8508989" y="937151"/>
            <a:ext cx="3079053" cy="369332"/>
          </a:xfrm>
          <a:prstGeom prst="rect">
            <a:avLst/>
          </a:prstGeom>
          <a:solidFill>
            <a:srgbClr val="FF0000"/>
          </a:solidFill>
        </p:spPr>
        <p:txBody>
          <a:bodyPr wrap="square">
            <a:spAutoFit/>
          </a:bodyPr>
          <a:lstStyle/>
          <a:p>
            <a:r>
              <a:rPr lang="zh-CN" altLang="zh-CN" sz="1800" dirty="0">
                <a:solidFill>
                  <a:schemeClr val="bg1"/>
                </a:solidFill>
                <a:latin typeface="腾讯体 W3" panose="020C04030202040F0204" pitchFamily="34" charset="-122"/>
                <a:ea typeface="腾讯体 W3" panose="020C04030202040F0204" pitchFamily="34" charset="-122"/>
              </a:rPr>
              <a:t>抓取并分析网络数据包</a:t>
            </a:r>
            <a:r>
              <a:rPr lang="zh-CN" altLang="en-US" sz="1800" dirty="0">
                <a:solidFill>
                  <a:schemeClr val="bg1"/>
                </a:solidFill>
                <a:latin typeface="腾讯体 W3" panose="020C04030202040F0204" pitchFamily="34" charset="-122"/>
                <a:ea typeface="腾讯体 W3" panose="020C04030202040F0204" pitchFamily="34" charset="-122"/>
              </a:rPr>
              <a:t>案例</a:t>
            </a:r>
            <a:endParaRPr lang="zh-CN" altLang="en-US" dirty="0">
              <a:solidFill>
                <a:schemeClr val="bg1"/>
              </a:solidFill>
              <a:latin typeface="腾讯体 W3" panose="020C04030202040F0204" pitchFamily="34" charset="-122"/>
              <a:ea typeface="腾讯体 W3" panose="020C04030202040F0204" pitchFamily="34" charset="-122"/>
            </a:endParaRPr>
          </a:p>
        </p:txBody>
      </p:sp>
      <p:sp>
        <p:nvSpPr>
          <p:cNvPr id="9" name="文本框 8">
            <a:extLst>
              <a:ext uri="{FF2B5EF4-FFF2-40B4-BE49-F238E27FC236}">
                <a16:creationId xmlns:a16="http://schemas.microsoft.com/office/drawing/2014/main" id="{8F6E3832-FDC6-41C7-8196-3C240B90F029}"/>
              </a:ext>
            </a:extLst>
          </p:cNvPr>
          <p:cNvSpPr txBox="1"/>
          <p:nvPr/>
        </p:nvSpPr>
        <p:spPr>
          <a:xfrm>
            <a:off x="5749334" y="2751199"/>
            <a:ext cx="5791025"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zh-CN" sz="1800" dirty="0">
                <a:latin typeface="腾讯体 W3" panose="020C04030202040F0204" pitchFamily="34" charset="-122"/>
                <a:ea typeface="腾讯体 W3" panose="020C04030202040F0204" pitchFamily="34" charset="-122"/>
              </a:rPr>
              <a:t>选择网卡</a:t>
            </a:r>
            <a:r>
              <a:rPr lang="zh-CN" altLang="en-US" sz="1800" dirty="0">
                <a:latin typeface="腾讯体 W3" panose="020C04030202040F0204" pitchFamily="34" charset="-122"/>
                <a:ea typeface="腾讯体 W3" panose="020C04030202040F0204" pitchFamily="34" charset="-122"/>
              </a:rPr>
              <a:t>：</a:t>
            </a:r>
            <a:endParaRPr lang="en-US" altLang="zh-CN" sz="1800" dirty="0">
              <a:latin typeface="腾讯体 W3" panose="020C04030202040F0204" pitchFamily="34" charset="-122"/>
              <a:ea typeface="腾讯体 W3" panose="020C04030202040F0204" pitchFamily="34" charset="-122"/>
            </a:endParaRPr>
          </a:p>
          <a:p>
            <a:r>
              <a:rPr lang="en-US" altLang="zh-CN" sz="1800" dirty="0">
                <a:latin typeface="腾讯体 W3" panose="020C04030202040F0204" pitchFamily="34" charset="-122"/>
                <a:ea typeface="腾讯体 W3" panose="020C04030202040F0204" pitchFamily="34" charset="-122"/>
              </a:rPr>
              <a:t>       </a:t>
            </a:r>
            <a:r>
              <a:rPr lang="zh-CN" altLang="zh-CN" sz="1800" dirty="0">
                <a:latin typeface="腾讯体 W3" panose="020C04030202040F0204" pitchFamily="34" charset="-122"/>
                <a:ea typeface="腾讯体 W3" panose="020C04030202040F0204" pitchFamily="34" charset="-122"/>
              </a:rPr>
              <a:t>用户在弹出的选择网卡对话框中查看所有可以得到的计算机网卡，然后用鼠标左键在列表中选择一块网卡，点击</a:t>
            </a:r>
            <a:r>
              <a:rPr lang="en-US" altLang="zh-CN" sz="1800" dirty="0">
                <a:latin typeface="腾讯体 W3" panose="020C04030202040F0204" pitchFamily="34" charset="-122"/>
                <a:ea typeface="腾讯体 W3" panose="020C04030202040F0204" pitchFamily="34" charset="-122"/>
              </a:rPr>
              <a:t>【</a:t>
            </a:r>
            <a:r>
              <a:rPr lang="zh-CN" altLang="zh-CN" sz="1800" dirty="0">
                <a:latin typeface="腾讯体 W3" panose="020C04030202040F0204" pitchFamily="34" charset="-122"/>
                <a:ea typeface="腾讯体 W3" panose="020C04030202040F0204" pitchFamily="34" charset="-122"/>
              </a:rPr>
              <a:t>确定</a:t>
            </a:r>
            <a:r>
              <a:rPr lang="en-US" altLang="zh-CN" sz="1800" dirty="0">
                <a:latin typeface="腾讯体 W3" panose="020C04030202040F0204" pitchFamily="34" charset="-122"/>
                <a:ea typeface="腾讯体 W3" panose="020C04030202040F0204" pitchFamily="34" charset="-122"/>
              </a:rPr>
              <a:t>】</a:t>
            </a:r>
            <a:r>
              <a:rPr lang="zh-CN" altLang="zh-CN" sz="1800" dirty="0">
                <a:latin typeface="腾讯体 W3" panose="020C04030202040F0204" pitchFamily="34" charset="-122"/>
                <a:ea typeface="腾讯体 W3" panose="020C04030202040F0204" pitchFamily="34" charset="-122"/>
              </a:rPr>
              <a:t>按钮进行网卡选择。</a:t>
            </a:r>
            <a:endParaRPr lang="zh-CN" altLang="en-US" dirty="0">
              <a:latin typeface="腾讯体 W3" panose="020C04030202040F0204" pitchFamily="34" charset="-122"/>
              <a:ea typeface="腾讯体 W3" panose="020C04030202040F0204" pitchFamily="34" charset="-122"/>
            </a:endParaRPr>
          </a:p>
        </p:txBody>
      </p:sp>
      <p:sp>
        <p:nvSpPr>
          <p:cNvPr id="10" name="文本框 9">
            <a:extLst>
              <a:ext uri="{FF2B5EF4-FFF2-40B4-BE49-F238E27FC236}">
                <a16:creationId xmlns:a16="http://schemas.microsoft.com/office/drawing/2014/main" id="{CDBDFF47-EE1D-49FD-8A37-337B2A9DFCA1}"/>
              </a:ext>
            </a:extLst>
          </p:cNvPr>
          <p:cNvSpPr txBox="1"/>
          <p:nvPr/>
        </p:nvSpPr>
        <p:spPr>
          <a:xfrm>
            <a:off x="5749334" y="4253801"/>
            <a:ext cx="5791025"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zh-CN" sz="1800" dirty="0">
                <a:latin typeface="腾讯体 W3" panose="020C04030202040F0204" pitchFamily="34" charset="-122"/>
                <a:ea typeface="腾讯体 W3" panose="020C04030202040F0204" pitchFamily="34" charset="-122"/>
              </a:rPr>
              <a:t>启动抓包过程</a:t>
            </a:r>
            <a:r>
              <a:rPr lang="zh-CN" altLang="en-US" sz="1800" dirty="0">
                <a:latin typeface="腾讯体 W3" panose="020C04030202040F0204" pitchFamily="34" charset="-122"/>
                <a:ea typeface="腾讯体 W3" panose="020C04030202040F0204" pitchFamily="34" charset="-122"/>
              </a:rPr>
              <a:t>：</a:t>
            </a:r>
            <a:endParaRPr lang="en-US" altLang="zh-CN" sz="1800" dirty="0">
              <a:latin typeface="腾讯体 W3" panose="020C04030202040F0204" pitchFamily="34" charset="-122"/>
              <a:ea typeface="腾讯体 W3" panose="020C04030202040F0204" pitchFamily="34" charset="-122"/>
            </a:endParaRPr>
          </a:p>
          <a:p>
            <a:r>
              <a:rPr lang="en-US" altLang="zh-CN" sz="1800" dirty="0">
                <a:latin typeface="腾讯体 W3" panose="020C04030202040F0204" pitchFamily="34" charset="-122"/>
                <a:ea typeface="腾讯体 W3" panose="020C04030202040F0204" pitchFamily="34" charset="-122"/>
              </a:rPr>
              <a:t>        </a:t>
            </a:r>
            <a:r>
              <a:rPr lang="zh-CN" altLang="zh-CN" sz="1800" dirty="0">
                <a:latin typeface="腾讯体 W3" panose="020C04030202040F0204" pitchFamily="34" charset="-122"/>
                <a:ea typeface="腾讯体 W3" panose="020C04030202040F0204" pitchFamily="34" charset="-122"/>
              </a:rPr>
              <a:t>系统启动后台业务处理过程，将经过指定网卡的数据包封装为指定格式，然后提交给系统后台控制流程。数据包的指定格式见附件等。</a:t>
            </a:r>
            <a:endParaRPr lang="zh-CN" altLang="en-US" dirty="0">
              <a:latin typeface="腾讯体 W3" panose="020C04030202040F0204" pitchFamily="34" charset="-122"/>
              <a:ea typeface="腾讯体 W3" panose="020C04030202040F0204" pitchFamily="34" charset="-122"/>
            </a:endParaRPr>
          </a:p>
        </p:txBody>
      </p:sp>
      <p:sp>
        <p:nvSpPr>
          <p:cNvPr id="12" name="文本框 11">
            <a:extLst>
              <a:ext uri="{FF2B5EF4-FFF2-40B4-BE49-F238E27FC236}">
                <a16:creationId xmlns:a16="http://schemas.microsoft.com/office/drawing/2014/main" id="{73A81204-C79E-44D9-BDBC-D3E66CBC60EC}"/>
              </a:ext>
            </a:extLst>
          </p:cNvPr>
          <p:cNvSpPr txBox="1"/>
          <p:nvPr/>
        </p:nvSpPr>
        <p:spPr>
          <a:xfrm>
            <a:off x="5692929" y="2234867"/>
            <a:ext cx="1653802" cy="369332"/>
          </a:xfrm>
          <a:prstGeom prst="rect">
            <a:avLst/>
          </a:prstGeom>
          <a:noFill/>
        </p:spPr>
        <p:txBody>
          <a:bodyPr wrap="square">
            <a:spAutoFit/>
          </a:bodyPr>
          <a:lstStyle/>
          <a:p>
            <a:r>
              <a:rPr lang="zh-CN" altLang="en-US" dirty="0">
                <a:latin typeface="腾讯体 W3" panose="020C04030202040F0204" pitchFamily="34" charset="-122"/>
                <a:ea typeface="腾讯体 W3" panose="020C04030202040F0204" pitchFamily="34" charset="-122"/>
              </a:rPr>
              <a:t>活动描述案例</a:t>
            </a:r>
          </a:p>
        </p:txBody>
      </p:sp>
    </p:spTree>
    <p:extLst>
      <p:ext uri="{BB962C8B-B14F-4D97-AF65-F5344CB8AC3E}">
        <p14:creationId xmlns:p14="http://schemas.microsoft.com/office/powerpoint/2010/main" val="2272744970"/>
      </p:ext>
    </p:extLst>
  </p:cSld>
  <p:clrMapOvr>
    <a:masterClrMapping/>
  </p:clrMapOvr>
</p:sld>
</file>

<file path=ppt/theme/theme1.xml><?xml version="1.0" encoding="utf-8"?>
<a:theme xmlns:a="http://schemas.openxmlformats.org/drawingml/2006/main" name="回顾">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433</TotalTime>
  <Words>2281</Words>
  <Application>Microsoft Office PowerPoint</Application>
  <PresentationFormat>宽屏</PresentationFormat>
  <Paragraphs>391</Paragraphs>
  <Slides>45</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45</vt:i4>
      </vt:variant>
    </vt:vector>
  </HeadingPairs>
  <TitlesOfParts>
    <vt:vector size="52" baseType="lpstr">
      <vt:lpstr>腾讯体 W3</vt:lpstr>
      <vt:lpstr>腾讯体 W7</vt:lpstr>
      <vt:lpstr>Arial</vt:lpstr>
      <vt:lpstr>Calibri</vt:lpstr>
      <vt:lpstr>Calibri Light</vt:lpstr>
      <vt:lpstr>Wingdings</vt:lpstr>
      <vt:lpstr>回顾</vt:lpstr>
      <vt:lpstr>第7章 面向对象需求分析</vt:lpstr>
      <vt:lpstr>主要内容</vt:lpstr>
      <vt:lpstr>1 . 业务用例分析</vt:lpstr>
      <vt:lpstr>1 . 业务用例分析</vt:lpstr>
      <vt:lpstr>2. 业务用例描述</vt:lpstr>
      <vt:lpstr>2. 业务用例描述</vt:lpstr>
      <vt:lpstr>3. 活动建模</vt:lpstr>
      <vt:lpstr>3. 活动建模</vt:lpstr>
      <vt:lpstr>3. 活动建模</vt:lpstr>
      <vt:lpstr>4. 分析模型</vt:lpstr>
      <vt:lpstr>4. 分析模型</vt:lpstr>
      <vt:lpstr>4. 分析模型</vt:lpstr>
      <vt:lpstr>4. 分析模型</vt:lpstr>
      <vt:lpstr>4. 分析模型</vt:lpstr>
      <vt:lpstr>4. 分析模型</vt:lpstr>
      <vt:lpstr>4. 分析模型</vt:lpstr>
      <vt:lpstr>4. 分析模型</vt:lpstr>
      <vt:lpstr>4. 分析模型</vt:lpstr>
      <vt:lpstr>4. 分析模型</vt:lpstr>
      <vt:lpstr>4. 分析模型</vt:lpstr>
      <vt:lpstr>4. 分析模型</vt:lpstr>
      <vt:lpstr>4. 分析模型</vt:lpstr>
      <vt:lpstr>4. 分析模型</vt:lpstr>
      <vt:lpstr>4. 分析模型</vt:lpstr>
      <vt:lpstr>4. 分析模型</vt:lpstr>
      <vt:lpstr>4. 分析模型</vt:lpstr>
      <vt:lpstr>4. 分析模型</vt:lpstr>
      <vt:lpstr>4. 分析模型</vt:lpstr>
      <vt:lpstr>4. 分析模型</vt:lpstr>
      <vt:lpstr>4. 分析模型</vt:lpstr>
      <vt:lpstr>4. 分析模型</vt:lpstr>
      <vt:lpstr>4. 分析模型</vt:lpstr>
      <vt:lpstr>4. 分析模型</vt:lpstr>
      <vt:lpstr>4. 分析模型</vt:lpstr>
      <vt:lpstr>4. 分析模型</vt:lpstr>
      <vt:lpstr>4. 分析模型</vt:lpstr>
      <vt:lpstr>4. 分析模型</vt:lpstr>
      <vt:lpstr>4. 分析模型</vt:lpstr>
      <vt:lpstr>5. 面向对象分析评审</vt:lpstr>
      <vt:lpstr>5. 面向对象分析评审</vt:lpstr>
      <vt:lpstr>5. 面向对象分析评审</vt:lpstr>
      <vt:lpstr>5. 面向对象分析评审</vt:lpstr>
      <vt:lpstr>5. 面向对象分析评审</vt:lpstr>
      <vt:lpstr>6. 小结</vt:lpstr>
      <vt:lpstr>谢谢大家！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软件工程（深圳大学）</dc:title>
  <dc:creator>Wenfeng</dc:creator>
  <cp:lastModifiedBy>杜 文峰</cp:lastModifiedBy>
  <cp:revision>96</cp:revision>
  <dcterms:created xsi:type="dcterms:W3CDTF">2019-06-11T09:59:59Z</dcterms:created>
  <dcterms:modified xsi:type="dcterms:W3CDTF">2023-10-08T08:55:47Z</dcterms:modified>
</cp:coreProperties>
</file>